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65" r:id="rId6"/>
    <p:sldId id="261" r:id="rId7"/>
    <p:sldId id="262" r:id="rId8"/>
    <p:sldId id="264" r:id="rId9"/>
    <p:sldId id="267" r:id="rId10"/>
    <p:sldId id="266" r:id="rId11"/>
    <p:sldId id="268" r:id="rId12"/>
    <p:sldId id="269" r:id="rId13"/>
    <p:sldId id="271" r:id="rId14"/>
    <p:sldId id="270" r:id="rId15"/>
    <p:sldId id="258" r:id="rId16"/>
    <p:sldId id="272" r:id="rId17"/>
    <p:sldId id="274" r:id="rId18"/>
    <p:sldId id="273" r:id="rId19"/>
    <p:sldId id="276" r:id="rId20"/>
    <p:sldId id="259" r:id="rId21"/>
    <p:sldId id="275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25"/>
  </p:normalViewPr>
  <p:slideViewPr>
    <p:cSldViewPr>
      <p:cViewPr varScale="1">
        <p:scale>
          <a:sx n="112" d="100"/>
          <a:sy n="112" d="100"/>
        </p:scale>
        <p:origin x="720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729C-5442-4C6B-86F0-688C18A5F5DB}" type="datetimeFigureOut">
              <a:rPr lang="en-US" smtClean="0"/>
              <a:pPr/>
              <a:t>9/22/24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ED5F-4CFA-40C7-BB5D-A51DE97CB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729C-5442-4C6B-86F0-688C18A5F5DB}" type="datetimeFigureOut">
              <a:rPr lang="en-US" smtClean="0"/>
              <a:pPr/>
              <a:t>9/22/24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ED5F-4CFA-40C7-BB5D-A51DE97CB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729C-5442-4C6B-86F0-688C18A5F5DB}" type="datetimeFigureOut">
              <a:rPr lang="en-US" smtClean="0"/>
              <a:pPr/>
              <a:t>9/22/24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ED5F-4CFA-40C7-BB5D-A51DE97CB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729C-5442-4C6B-86F0-688C18A5F5DB}" type="datetimeFigureOut">
              <a:rPr lang="en-US" smtClean="0"/>
              <a:pPr/>
              <a:t>9/22/24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ED5F-4CFA-40C7-BB5D-A51DE97CB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729C-5442-4C6B-86F0-688C18A5F5DB}" type="datetimeFigureOut">
              <a:rPr lang="en-US" smtClean="0"/>
              <a:pPr/>
              <a:t>9/22/24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ED5F-4CFA-40C7-BB5D-A51DE97CB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729C-5442-4C6B-86F0-688C18A5F5DB}" type="datetimeFigureOut">
              <a:rPr lang="en-US" smtClean="0"/>
              <a:pPr/>
              <a:t>9/22/24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ED5F-4CFA-40C7-BB5D-A51DE97CB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729C-5442-4C6B-86F0-688C18A5F5DB}" type="datetimeFigureOut">
              <a:rPr lang="en-US" smtClean="0"/>
              <a:pPr/>
              <a:t>9/22/24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ED5F-4CFA-40C7-BB5D-A51DE97CB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729C-5442-4C6B-86F0-688C18A5F5DB}" type="datetimeFigureOut">
              <a:rPr lang="en-US" smtClean="0"/>
              <a:pPr/>
              <a:t>9/22/24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ED5F-4CFA-40C7-BB5D-A51DE97CB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729C-5442-4C6B-86F0-688C18A5F5DB}" type="datetimeFigureOut">
              <a:rPr lang="en-US" smtClean="0"/>
              <a:pPr/>
              <a:t>9/22/24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ED5F-4CFA-40C7-BB5D-A51DE97CB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729C-5442-4C6B-86F0-688C18A5F5DB}" type="datetimeFigureOut">
              <a:rPr lang="en-US" smtClean="0"/>
              <a:pPr/>
              <a:t>9/22/24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ED5F-4CFA-40C7-BB5D-A51DE97CB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729C-5442-4C6B-86F0-688C18A5F5DB}" type="datetimeFigureOut">
              <a:rPr lang="en-US" smtClean="0"/>
              <a:pPr/>
              <a:t>9/22/24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ED5F-4CFA-40C7-BB5D-A51DE97CB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E729C-5442-4C6B-86F0-688C18A5F5DB}" type="datetimeFigureOut">
              <a:rPr lang="en-US" smtClean="0"/>
              <a:pPr/>
              <a:t>9/22/24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9ED5F-4CFA-40C7-BB5D-A51DE97CB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339976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ENDURE</a:t>
            </a:r>
            <a:br>
              <a:rPr lang="en-US" sz="96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 End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Embrace Trials with Joy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87630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</a:t>
            </a:r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Cheerfulness, calm delight, and/or gladness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positive, welcoming, non-resistant attitude in the face of faith-walk challenges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Joy/Trials → Endurance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56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Dŏkimiŏn</a:t>
            </a:r>
            <a:r>
              <a:rPr lang="en-US" sz="6600" dirty="0"/>
              <a:t> </a:t>
            </a:r>
          </a:p>
          <a:p>
            <a:pPr algn="ctr">
              <a:buNone/>
            </a:pPr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testing that proves something is genuine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Tests of our faith that prove it’s authenticity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Joy/Trials → Endurance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562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6600" b="1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Hupŏmŏnē</a:t>
            </a:r>
            <a:r>
              <a:rPr lang="en-US" sz="6600" dirty="0"/>
              <a:t> </a:t>
            </a:r>
          </a:p>
          <a:p>
            <a:pPr algn="ctr">
              <a:buNone/>
            </a:pPr>
            <a:endParaRPr lang="en-US" sz="1300" dirty="0"/>
          </a:p>
          <a:p>
            <a:pPr algn="ctr">
              <a:buNone/>
            </a:pPr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cheerful constancy, patient continuance, or patience in the face of a spiritual challenge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Joy/Trials → Endurance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562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6600" b="1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Hupŏmŏnē</a:t>
            </a:r>
            <a:r>
              <a:rPr lang="en-US" sz="6600" dirty="0"/>
              <a:t> </a:t>
            </a:r>
          </a:p>
          <a:p>
            <a:pPr algn="ctr">
              <a:buNone/>
            </a:pPr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patience perfects our Christian character</a:t>
            </a:r>
          </a:p>
          <a:p>
            <a:pPr algn="ctr">
              <a:buNone/>
            </a:pPr>
            <a:endParaRPr lang="en-US" sz="13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does not easily succumb to suffering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Joy/Trials → Endurance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562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6600" b="1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Hupŏmŏnē</a:t>
            </a:r>
            <a:r>
              <a:rPr lang="en-US" sz="6600" dirty="0"/>
              <a:t> </a:t>
            </a:r>
          </a:p>
          <a:p>
            <a:pPr algn="ctr">
              <a:buNone/>
            </a:pPr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Required IOT to reign with Christ</a:t>
            </a:r>
          </a:p>
          <a:p>
            <a:pPr algn="ctr">
              <a:buNone/>
            </a:pPr>
            <a:endParaRPr lang="en-US" sz="13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800" b="1" i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“If we endure, we shall also reign with Him.”</a:t>
            </a:r>
          </a:p>
          <a:p>
            <a:pPr algn="ctr">
              <a:buNone/>
            </a:pPr>
            <a:r>
              <a:rPr lang="en-US" sz="58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(II T</a:t>
            </a:r>
            <a:r>
              <a:rPr lang="en-US" sz="54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imothy 2:12)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1:4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27238"/>
            <a:ext cx="8991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i="1" dirty="0"/>
              <a:t>“And let 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endurance</a:t>
            </a:r>
            <a:r>
              <a:rPr lang="en-US" sz="5400" b="1" i="1" dirty="0"/>
              <a:t> have its 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perfect</a:t>
            </a:r>
            <a:r>
              <a:rPr lang="en-US" sz="5400" b="1" i="1" dirty="0"/>
              <a:t> result, that you may be </a:t>
            </a:r>
            <a:r>
              <a:rPr lang="en-US" sz="5400" b="1" i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and 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complete</a:t>
            </a:r>
            <a:r>
              <a:rPr lang="en-US" sz="5400" b="1" i="1" dirty="0"/>
              <a:t>, lacking in nothing.”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and 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 err="1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Tĕlĕiŏs</a:t>
            </a:r>
            <a:endParaRPr lang="en-US" sz="8000" b="1" dirty="0">
              <a:ln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fulfillment of one’s reason for being, to become all that God intends for you to be; to be complete, mature, ripe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and 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 err="1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Hŏlŏklērŏs</a:t>
            </a:r>
            <a:endParaRPr lang="en-US" sz="8000" b="1" dirty="0">
              <a:ln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complete in every part, to be whole and sound; every grace found in Jesus is in such an entirely sanctified believer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and 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8000" b="1" dirty="0" err="1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Hŏlŏklērŏs</a:t>
            </a:r>
            <a:endParaRPr lang="en-US" sz="8000" b="1" dirty="0">
              <a:ln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i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“Now may the God of peace Himself sanctify you entirely’ and may your spirit and soul and body be preserved complete…” </a:t>
            </a:r>
            <a:r>
              <a:rPr lang="en-US" sz="5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 </a:t>
            </a:r>
            <a:r>
              <a:rPr lang="en-US" sz="5400" b="1" dirty="0" err="1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</a:t>
            </a:r>
            <a:r>
              <a:rPr lang="en-US" sz="5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5:23)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b="1" u="sng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Reward!!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752600"/>
            <a:ext cx="8458200" cy="5105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Entire Sanctification</a:t>
            </a:r>
          </a:p>
          <a:p>
            <a:pPr algn="ctr">
              <a:buNone/>
            </a:pP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(James 1:4)</a:t>
            </a:r>
          </a:p>
          <a:p>
            <a:pPr algn="ctr">
              <a:buNone/>
            </a:pP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Crown of Life</a:t>
            </a:r>
          </a:p>
          <a:p>
            <a:pPr algn="ctr">
              <a:buNone/>
            </a:pP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(James 1:12)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1:2-3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51038"/>
            <a:ext cx="8991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i="1" dirty="0"/>
              <a:t>“Consider it all 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joy</a:t>
            </a:r>
            <a:r>
              <a:rPr lang="en-US" sz="5400" b="1" i="1" dirty="0"/>
              <a:t>, brethren, when you encounter various 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trials</a:t>
            </a:r>
            <a:r>
              <a:rPr lang="en-US" sz="5400" b="1" i="1" dirty="0"/>
              <a:t>, knowing that the 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testing</a:t>
            </a:r>
            <a:r>
              <a:rPr lang="en-US" sz="5400" b="1" i="1" dirty="0"/>
              <a:t> of your faith produces 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endurance</a:t>
            </a:r>
            <a:r>
              <a:rPr lang="en-US" sz="5400" b="1" i="1" dirty="0"/>
              <a:t>…”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1:12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98638"/>
            <a:ext cx="8991600" cy="50593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5400" b="1" i="1" dirty="0"/>
              <a:t>“Blessed is the man who 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perseveres</a:t>
            </a:r>
            <a:r>
              <a:rPr lang="en-US" sz="5400" b="1" i="1" dirty="0"/>
              <a:t> under trial; for once he has been 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approved</a:t>
            </a:r>
            <a:r>
              <a:rPr lang="en-US" sz="5400" b="1" i="1" dirty="0"/>
              <a:t>, </a:t>
            </a:r>
            <a:r>
              <a:rPr lang="en-US" sz="5400" b="1" i="1" u="sng" dirty="0"/>
              <a:t>he will receive the crown of life</a:t>
            </a:r>
            <a:r>
              <a:rPr lang="en-US" sz="5400" b="1" i="1" dirty="0"/>
              <a:t>, which the Lord has 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promised</a:t>
            </a:r>
            <a:r>
              <a:rPr lang="en-US" sz="5400" b="1" i="1" dirty="0"/>
              <a:t> to those who love Him.”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Quick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133600"/>
            <a:ext cx="9144000" cy="5257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54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Trials are a part of life in Christ</a:t>
            </a:r>
          </a:p>
          <a:p>
            <a:pPr>
              <a:buNone/>
            </a:pPr>
            <a:endParaRPr lang="en-US" sz="12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2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meet trials cheerfully</a:t>
            </a:r>
          </a:p>
          <a:p>
            <a:pPr>
              <a:buNone/>
            </a:pPr>
            <a:endParaRPr lang="en-US" sz="12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2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Trials build patient endurance</a:t>
            </a:r>
          </a:p>
          <a:p>
            <a:endParaRPr lang="en-US" sz="12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4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4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Quick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81200"/>
            <a:ext cx="9144000" cy="5257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54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Building endurance facilitates our sanctification</a:t>
            </a:r>
          </a:p>
          <a:p>
            <a:pPr>
              <a:buNone/>
            </a:pPr>
            <a:endParaRPr lang="en-US" sz="12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2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proven authentic via trials wins us the crown of life</a:t>
            </a:r>
          </a:p>
          <a:p>
            <a:endParaRPr lang="en-US" sz="44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“Trials”?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76400"/>
            <a:ext cx="9144000" cy="5562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7200" b="1" i="1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Pĕirasmŏs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 via Adversity 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Provocation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Discipline or Temptation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“Trials”?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76400"/>
            <a:ext cx="9144000" cy="5257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Trials reveal who/what we really are as opposed to who/what we claim to be</a:t>
            </a:r>
          </a:p>
          <a:p>
            <a:pPr algn="ctr">
              <a:buNone/>
            </a:pPr>
            <a:endParaRPr lang="en-US" sz="11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Trials pierce our exterior and reveal what is really within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“Trials”?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057400"/>
            <a:ext cx="8610600" cy="5257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Thus, trials are assessment/calibration events in our spiritual walk with Jesus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382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Peter’s Self-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819400"/>
            <a:ext cx="91440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i="1" dirty="0"/>
              <a:t>“Lord, with You I am ready to go both to prison and to death!”</a:t>
            </a:r>
            <a:r>
              <a:rPr lang="en-US" sz="5400" dirty="0"/>
              <a:t>  </a:t>
            </a:r>
          </a:p>
          <a:p>
            <a:pPr algn="ctr">
              <a:buNone/>
            </a:pPr>
            <a:r>
              <a:rPr lang="en-US" sz="4400" dirty="0"/>
              <a:t>(Luke 22:33)</a:t>
            </a:r>
          </a:p>
          <a:p>
            <a:pPr algn="ctr"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Peter’s Reality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47800"/>
            <a:ext cx="91440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200" dirty="0"/>
          </a:p>
          <a:p>
            <a:pPr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“Woman, I do not know Him… Man, I am not (one of Jesus’ followers)… Man, I don’t know what you are talking about…”</a:t>
            </a:r>
          </a:p>
          <a:p>
            <a:pPr algn="ctr">
              <a:buNone/>
            </a:pPr>
            <a:r>
              <a:rPr lang="en-US" sz="4400" dirty="0"/>
              <a:t>(Luke 22:54-61)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Peter’s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81200"/>
            <a:ext cx="91440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200" dirty="0"/>
          </a:p>
          <a:p>
            <a:pPr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“And he went out and wept bitterly”</a:t>
            </a:r>
          </a:p>
          <a:p>
            <a:pPr algn="ctr">
              <a:buNone/>
            </a:pPr>
            <a:r>
              <a:rPr lang="en-US" sz="4400" dirty="0"/>
              <a:t>(Luke 22:62)</a:t>
            </a:r>
          </a:p>
          <a:p>
            <a:pPr algn="ctr">
              <a:buNone/>
            </a:pPr>
            <a:endParaRPr lang="en-US" sz="4400" dirty="0"/>
          </a:p>
          <a:p>
            <a:pPr algn="ctr">
              <a:buNone/>
            </a:pPr>
            <a:r>
              <a:rPr lang="en-US" sz="4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spiritually defeated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Biblical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81200"/>
            <a:ext cx="91440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200" dirty="0"/>
          </a:p>
          <a:p>
            <a:pPr algn="ctr">
              <a:buNone/>
            </a:pPr>
            <a:r>
              <a:rPr lang="en-US" sz="5400" b="1" i="1" dirty="0"/>
              <a:t>“Consider it all 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joy</a:t>
            </a:r>
            <a:r>
              <a:rPr lang="en-US" sz="5400" b="1" i="1" dirty="0"/>
              <a:t>, brethren, when you encounter various 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trials</a:t>
            </a:r>
            <a:r>
              <a:rPr lang="en-US" sz="5400" b="1" i="1" dirty="0">
                <a:ln>
                  <a:solidFill>
                    <a:sysClr val="windowText" lastClr="000000"/>
                  </a:solidFill>
                </a:ln>
              </a:rPr>
              <a:t>…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algn="ctr">
              <a:buNone/>
            </a:pPr>
            <a:r>
              <a:rPr lang="en-US" sz="4400" dirty="0"/>
              <a:t>(James 1:2)</a:t>
            </a:r>
          </a:p>
          <a:p>
            <a:pPr algn="ctr">
              <a:buNone/>
            </a:pPr>
            <a:endParaRPr lang="en-US" sz="4400" dirty="0"/>
          </a:p>
          <a:p>
            <a:pPr algn="ctr">
              <a:buNone/>
            </a:pPr>
            <a:endParaRPr lang="en-US" sz="4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536</Words>
  <Application>Microsoft Macintosh PowerPoint</Application>
  <PresentationFormat>Widescreen</PresentationFormat>
  <Paragraphs>93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ENDURE  to the End</vt:lpstr>
      <vt:lpstr>James 1:2-3</vt:lpstr>
      <vt:lpstr>What are “Trials”?</vt:lpstr>
      <vt:lpstr>What are “Trials”?</vt:lpstr>
      <vt:lpstr>What are “Trials”?</vt:lpstr>
      <vt:lpstr>Peter’s Self- Assessment</vt:lpstr>
      <vt:lpstr>Peter’s Reality</vt:lpstr>
      <vt:lpstr>Peter’s Response</vt:lpstr>
      <vt:lpstr>Biblical Response</vt:lpstr>
      <vt:lpstr>Embrace Trials with Joy</vt:lpstr>
      <vt:lpstr>From Joy/Trials → Endurance</vt:lpstr>
      <vt:lpstr>From Joy/Trials → Endurance</vt:lpstr>
      <vt:lpstr>From Joy/Trials → Endurance</vt:lpstr>
      <vt:lpstr>From Joy/Trials → Endurance</vt:lpstr>
      <vt:lpstr>James 1:4</vt:lpstr>
      <vt:lpstr>Perfect and Complete</vt:lpstr>
      <vt:lpstr>Perfect and Complete</vt:lpstr>
      <vt:lpstr>Perfect and Complete</vt:lpstr>
      <vt:lpstr>The Reward!!</vt:lpstr>
      <vt:lpstr>James 1:12</vt:lpstr>
      <vt:lpstr>A Quick Recap</vt:lpstr>
      <vt:lpstr>A Quick Recap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ENDURE  to the End</dc:title>
  <dc:creator>Travis M Phillips</dc:creator>
  <cp:lastModifiedBy>Philip String</cp:lastModifiedBy>
  <cp:revision>48</cp:revision>
  <dcterms:created xsi:type="dcterms:W3CDTF">2024-09-20T16:17:08Z</dcterms:created>
  <dcterms:modified xsi:type="dcterms:W3CDTF">2024-09-22T13:28:23Z</dcterms:modified>
</cp:coreProperties>
</file>