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71" r:id="rId6"/>
    <p:sldId id="272" r:id="rId7"/>
    <p:sldId id="274" r:id="rId8"/>
    <p:sldId id="264" r:id="rId9"/>
    <p:sldId id="268" r:id="rId10"/>
    <p:sldId id="259" r:id="rId11"/>
    <p:sldId id="270" r:id="rId12"/>
    <p:sldId id="261" r:id="rId13"/>
    <p:sldId id="265" r:id="rId14"/>
    <p:sldId id="267" r:id="rId15"/>
    <p:sldId id="266" r:id="rId16"/>
    <p:sldId id="275" r:id="rId17"/>
    <p:sldId id="269" r:id="rId18"/>
    <p:sldId id="273" r:id="rId19"/>
    <p:sldId id="262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25"/>
  </p:normalViewPr>
  <p:slideViewPr>
    <p:cSldViewPr>
      <p:cViewPr varScale="1">
        <p:scale>
          <a:sx n="112" d="100"/>
          <a:sy n="112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CE51A-FBE8-45E4-AE34-5D4B05DA3BCC}" type="datetimeFigureOut">
              <a:rPr lang="en-US" smtClean="0"/>
              <a:pPr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7FB82-5853-4AF2-8A8F-E8004D07E8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339976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b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Full Armor </a:t>
            </a:r>
            <a:b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God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0" y="609600"/>
            <a:ext cx="91440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NOT Automatic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in on… (vs. 11 &amp; 14)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it up… (vs. 13 &amp; 16)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it… (vs. 17)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038286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We Must Embrace God’s Rescue Plan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Aligned w/God’s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88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</a:p>
          <a:p>
            <a:pPr algn="ctr">
              <a:buNone/>
            </a:pPr>
            <a:r>
              <a:rPr lang="en-US" sz="7200" b="1" i="1" dirty="0" err="1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Alēthĕia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reality lying at the basis of an appearance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Aligned w/God’s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88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</a:p>
          <a:p>
            <a:pPr algn="ctr">
              <a:buNone/>
            </a:pPr>
            <a:r>
              <a:rPr lang="en-US" sz="7200" b="1" i="1" dirty="0" err="1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Dikaiŏsunē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character of being right and just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Aligned w/God’s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8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of Peace</a:t>
            </a:r>
          </a:p>
          <a:p>
            <a:pPr algn="ctr">
              <a:buNone/>
            </a:pPr>
            <a:r>
              <a:rPr lang="en-US" sz="7200" b="1" i="1" dirty="0" err="1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Ĕuaggĕliŏn</a:t>
            </a:r>
            <a:r>
              <a:rPr lang="en-US" sz="7200" b="1" i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good news </a:t>
            </a:r>
            <a:r>
              <a:rPr lang="en-US" sz="7200" b="1" i="1" dirty="0" err="1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ĕirēnē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peace between us and God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Aligned w/God’s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9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</a:p>
          <a:p>
            <a:pPr algn="ctr">
              <a:buNone/>
            </a:pPr>
            <a:r>
              <a:rPr lang="en-US" sz="7200" b="1" i="1" dirty="0" err="1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Soterion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 defender or defense that brings salvation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Aligned w/God’s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66800"/>
            <a:ext cx="9144000" cy="5791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72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</a:p>
          <a:p>
            <a:pPr algn="ctr">
              <a:buNone/>
            </a:pPr>
            <a:r>
              <a:rPr lang="en-US" sz="7200" b="1" i="1" dirty="0" err="1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Rhema</a:t>
            </a: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 word of Scripture brought to mind by the Spirit when one is in need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66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Aligned w/God’s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8229600" cy="5638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of Peace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143000"/>
            <a:ext cx="7924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We Must “Stand Firm,”  Struggle, and Resist the devil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1143000"/>
          </a:xfrm>
        </p:spPr>
        <p:txBody>
          <a:bodyPr>
            <a:noAutofit/>
          </a:bodyPr>
          <a:lstStyle/>
          <a:p>
            <a:r>
              <a:rPr lang="en-US" sz="72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Participate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9144000" cy="54864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 Firm in our Faith</a:t>
            </a:r>
          </a:p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&amp; Petition</a:t>
            </a:r>
          </a:p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Perseverance</a:t>
            </a:r>
          </a:p>
          <a:p>
            <a:pPr algn="ctr">
              <a:buNone/>
            </a:pPr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Strong in God’s Might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/>
          <a:lstStyle/>
          <a:p>
            <a:pPr algn="ctr">
              <a:buNone/>
            </a:pPr>
            <a:endParaRPr lang="en-US" sz="1050" b="1" i="1" dirty="0"/>
          </a:p>
          <a:p>
            <a:pPr algn="ctr">
              <a:buNone/>
            </a:pPr>
            <a:r>
              <a:rPr lang="en-US" sz="9600" b="1" i="1" dirty="0" err="1"/>
              <a:t>Panŏplia</a:t>
            </a:r>
            <a:r>
              <a:rPr lang="en-US" sz="9600" b="1" i="1" dirty="0"/>
              <a:t> 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complete set 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armor“</a:t>
            </a:r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i="1" dirty="0"/>
              <a:t>“Therefore, take up the full armor of God, that you may be able to resist in the evil day, and having done everything, to stand firm.”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8800" b="1" i="1" dirty="0" err="1"/>
              <a:t>Panŏplia</a:t>
            </a:r>
            <a:r>
              <a:rPr lang="en-US" sz="8800" b="1" i="1" dirty="0"/>
              <a:t> 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provision to help us “stand firm against the schemes of the devil”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63362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Ephesians 6:11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0" y="914400"/>
            <a:ext cx="91440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u="sng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Spiritual Defense</a:t>
            </a:r>
          </a:p>
          <a:p>
            <a:pPr algn="ctr">
              <a:buNone/>
            </a:pP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be aware of it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see our need of it</a:t>
            </a:r>
          </a:p>
          <a:p>
            <a:pPr algn="ctr">
              <a:buNone/>
            </a:pP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use it</a:t>
            </a:r>
          </a:p>
          <a:p>
            <a:endParaRPr lang="en-US" sz="48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885886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I Need Spiritual Armor Anyway?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Our Enemies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b="1" dirty="0"/>
              <a:t>Tiers of</a:t>
            </a:r>
          </a:p>
          <a:p>
            <a:pPr>
              <a:buNone/>
            </a:pPr>
            <a:r>
              <a:rPr lang="en-US" sz="4400" b="1" dirty="0"/>
              <a:t>Demonic </a:t>
            </a:r>
          </a:p>
          <a:p>
            <a:pPr>
              <a:buNone/>
            </a:pPr>
            <a:r>
              <a:rPr lang="en-US" sz="4400" b="1" dirty="0"/>
              <a:t>Spirits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828800" y="1752600"/>
            <a:ext cx="8305800" cy="4648200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257800" y="25146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2514600" y="1752600"/>
            <a:ext cx="6934200" cy="38862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3505200" y="1757360"/>
            <a:ext cx="4953000" cy="273844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4495800" y="1752600"/>
            <a:ext cx="2971800" cy="167164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01490" y="2700335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RULERS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362087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POWERS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47800" y="484007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WORLD FORCES OF DARKNESS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0" y="571983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SPIRITUAL FORCES OF WICKEDNESS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1677650"/>
            <a:ext cx="2667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Ephesians 6:12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6096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Armor Enables Us to Resist the devil and Stand Firm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152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Ephesians 6:13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371601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How Do I Use This</a:t>
            </a:r>
          </a:p>
          <a:p>
            <a:pPr algn="ctr"/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Armor?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038286"/>
            <a:ext cx="8839200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en-US" sz="96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Must </a:t>
            </a:r>
          </a:p>
          <a:p>
            <a:pPr algn="ctr"/>
            <a:r>
              <a:rPr lang="en-US" sz="9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on God’s Armor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328</Words>
  <Application>Microsoft Macintosh PowerPoint</Application>
  <PresentationFormat>Widescreen</PresentationFormat>
  <Paragraphs>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The  Full Armor  of God</vt:lpstr>
      <vt:lpstr>What is It?</vt:lpstr>
      <vt:lpstr>What is It?</vt:lpstr>
      <vt:lpstr>PowerPoint Presentation</vt:lpstr>
      <vt:lpstr>PowerPoint Presentation</vt:lpstr>
      <vt:lpstr>Because of Our Enemies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Must Be Aligned w/God’s</vt:lpstr>
      <vt:lpstr>Must Be Aligned w/God’s</vt:lpstr>
      <vt:lpstr>Must Be Aligned w/God’s</vt:lpstr>
      <vt:lpstr>Must Be Aligned w/God’s</vt:lpstr>
      <vt:lpstr>Must Be Aligned w/God’s</vt:lpstr>
      <vt:lpstr>Must Be Aligned w/God’s</vt:lpstr>
      <vt:lpstr>PowerPoint Presentation</vt:lpstr>
      <vt:lpstr>We Must Participate</vt:lpstr>
      <vt:lpstr>Ephesians 6:13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Full Armor  of God</dc:title>
  <dc:creator>Travis M Phillips</dc:creator>
  <cp:lastModifiedBy>Philip String</cp:lastModifiedBy>
  <cp:revision>66</cp:revision>
  <dcterms:created xsi:type="dcterms:W3CDTF">2024-08-09T14:11:13Z</dcterms:created>
  <dcterms:modified xsi:type="dcterms:W3CDTF">2024-08-11T13:43:44Z</dcterms:modified>
</cp:coreProperties>
</file>