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7" r:id="rId20"/>
    <p:sldId id="276" r:id="rId21"/>
    <p:sldId id="274" r:id="rId22"/>
    <p:sldId id="275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B4D9-BA4A-4FF0-A1EE-42D4A236D280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B8EE-E969-4F9B-8F3C-9BC284DE9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Fruit  of the Spirit</a:t>
            </a:r>
            <a:endParaRPr lang="en-US" sz="9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Bible Says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4000" b="1" i="1" dirty="0" smtClean="0"/>
              <a:t>“Do not lie to one another, since you laid aside the old self with its evil practices, and have put on the new self who is </a:t>
            </a:r>
            <a:r>
              <a:rPr lang="en-US" sz="4000" b="1" i="1" u="sng" dirty="0" smtClean="0"/>
              <a:t>being renewed</a:t>
            </a:r>
            <a:r>
              <a:rPr lang="en-US" sz="4000" b="1" i="1" dirty="0" smtClean="0"/>
              <a:t> to a true knowledge according to the image of the One who created him.”</a:t>
            </a:r>
            <a:r>
              <a:rPr lang="en-US" sz="4000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(Colossians 3:9-10)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Bible Says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4837"/>
            <a:ext cx="86106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/>
              <a:t>“And do not be conformed to this world, but </a:t>
            </a:r>
            <a:r>
              <a:rPr lang="en-US" sz="4000" b="1" i="1" u="sng" dirty="0" smtClean="0"/>
              <a:t>be transformed by the renewing of your mind</a:t>
            </a:r>
            <a:r>
              <a:rPr lang="en-US" sz="4000" b="1" i="1" dirty="0" smtClean="0"/>
              <a:t>, that you may prove what the will of God is, that which is good and acceptable and perfect.”</a:t>
            </a:r>
            <a:r>
              <a:rPr lang="en-US" b="1" i="1" dirty="0" smtClean="0"/>
              <a:t>  </a:t>
            </a:r>
          </a:p>
          <a:p>
            <a:pPr algn="ctr">
              <a:buNone/>
            </a:pPr>
            <a:r>
              <a:rPr lang="en-US" dirty="0" smtClean="0"/>
              <a:t>(Romans 12:2)</a:t>
            </a:r>
          </a:p>
          <a:p>
            <a:pPr algn="ctr">
              <a:buNone/>
            </a:pP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Bible Says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000" dirty="0"/>
          </a:p>
          <a:p>
            <a:pPr algn="ctr">
              <a:buNone/>
            </a:pPr>
            <a:r>
              <a:rPr lang="en-US" sz="4000" b="1" i="1" dirty="0" smtClean="0"/>
              <a:t>“Therefore, we do not lose heart, but though our outer man is decaying, yet our inner man is </a:t>
            </a:r>
            <a:r>
              <a:rPr lang="en-US" sz="4000" b="1" i="1" u="sng" dirty="0" smtClean="0"/>
              <a:t>being renewed</a:t>
            </a:r>
            <a:r>
              <a:rPr lang="en-US" sz="4000" b="1" i="1" dirty="0" smtClean="0"/>
              <a:t> day by day.”  </a:t>
            </a:r>
          </a:p>
          <a:p>
            <a:pPr algn="ctr">
              <a:buNone/>
            </a:pPr>
            <a:r>
              <a:rPr lang="en-US" dirty="0" smtClean="0"/>
              <a:t>(II Corinthians 4:16)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Bible Says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4837"/>
            <a:ext cx="86868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/>
              <a:t>“So then, my beloved, just as you have always obeyed… work out your salvation with fear and trembling; for </a:t>
            </a:r>
            <a:r>
              <a:rPr lang="en-US" sz="4000" b="1" i="1" u="sng" dirty="0" smtClean="0"/>
              <a:t>it is God who is at work in you</a:t>
            </a:r>
            <a:r>
              <a:rPr lang="en-US" sz="4000" b="1" i="1" dirty="0" smtClean="0"/>
              <a:t>, both to will and to work His pleasure.”</a:t>
            </a:r>
          </a:p>
          <a:p>
            <a:pPr algn="ctr">
              <a:buNone/>
            </a:pPr>
            <a:r>
              <a:rPr lang="en-US" sz="3600" dirty="0" smtClean="0"/>
              <a:t>(Philippians 2:12-13)</a:t>
            </a: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God Working Out?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763713"/>
            <a:ext cx="4040188" cy="1208087"/>
          </a:xfrm>
        </p:spPr>
        <p:txBody>
          <a:bodyPr>
            <a:normAutofit fontScale="92500" lnSpcReduction="20000"/>
          </a:bodyPr>
          <a:lstStyle/>
          <a:p>
            <a:r>
              <a:rPr lang="en-US" sz="3200" i="1" dirty="0" smtClean="0"/>
              <a:t>Therefore, consider the members of your earthly body as dead to: 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667000"/>
            <a:ext cx="4040188" cy="3951288"/>
          </a:xfrm>
        </p:spPr>
        <p:txBody>
          <a:bodyPr/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Immorality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Impurity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Passion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Evil desire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Greed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them all aside…</a:t>
            </a:r>
            <a:endParaRPr lang="en-US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678112"/>
            <a:ext cx="4041775" cy="395128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Anger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Wrath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Malice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Slander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Abusive Speech</a:t>
            </a:r>
            <a:endParaRPr lang="en-US" sz="4000" b="1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6400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Colossians 3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God Working Out?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72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Immorality 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Impurity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Sensuality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Idolatry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Sorcery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6021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Enmities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Strife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Jealousy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Disputes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6400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Galatians 5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914400"/>
            <a:ext cx="8458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/>
              <a:t>“For the flesh sets its desire against the Spirit, and the Spirit against the flesh; for they are in opposition to one another, so that you may not do the things that you please.”</a:t>
            </a:r>
            <a:endParaRPr lang="en-US" sz="2600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God Working Out?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419600" cy="5486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Dissensions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Factions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Envying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Drunkenness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Carousing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Futility of Mind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Hardened Heart</a:t>
            </a:r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791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Filthiness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Silly Talk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Coarse Jesting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Covetousness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Unfruitful Deeds of Darkness</a:t>
            </a:r>
          </a:p>
          <a:p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Ignorance</a:t>
            </a:r>
          </a:p>
          <a:p>
            <a:endParaRPr lang="en-US" sz="4000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6400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Galatians 5 &amp; Ephesians 4 &amp; 5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838200"/>
            <a:ext cx="845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/>
              <a:t>“Walk no longer as the Gentiles walk...”</a:t>
            </a:r>
            <a:endParaRPr lang="en-US" sz="2600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God Working Out?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“…that in reference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your former manner of life, 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lay aside the old self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is being corrupted in accordance with the lusts of deceit, and that you 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renewed in the spirit of your mind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on the new self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in the likeness of God has been </a:t>
            </a:r>
            <a:r>
              <a:rPr lang="en-US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created in righteousness and holiness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truth.”  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dirty="0" smtClean="0"/>
              <a:t>(Ephesians 4:22-24)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838200" y="2819400"/>
            <a:ext cx="14478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09800" y="2971800"/>
            <a:ext cx="5867400" cy="9906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2133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EVENT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2146149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PROCESS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267200"/>
            <a:ext cx="281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Saved by Faith</a:t>
            </a:r>
          </a:p>
          <a:p>
            <a:pPr algn="ctr"/>
            <a:r>
              <a:rPr lang="en-US" sz="3200" b="1" dirty="0" smtClean="0"/>
              <a:t>Justification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Declared Holy by God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42672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Transformed by Faith </a:t>
            </a:r>
          </a:p>
          <a:p>
            <a:pPr algn="ctr"/>
            <a:r>
              <a:rPr lang="en-US" sz="3200" b="1" dirty="0" smtClean="0"/>
              <a:t>Sanctification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Made Holy by God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Salvation is NOT the end all and be all of our faith</a:t>
            </a:r>
          </a:p>
          <a:p>
            <a:pPr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Salvation is merely its entry point or door</a:t>
            </a:r>
          </a:p>
          <a:p>
            <a:pPr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Becoming like Jesus is the primary goal of our faith</a:t>
            </a:r>
          </a:p>
          <a:p>
            <a:pPr>
              <a:buNone/>
            </a:pPr>
            <a:endParaRPr lang="en-US" sz="1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Sanctification is the house we enter via faith and live in to learn of and become like Jesus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026" name="Picture 2" descr="C:\Users\Travis\Desktop\Worship Folder\Images\56150777-house-with-a-big-door-vecto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76400"/>
            <a:ext cx="4053681" cy="48006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7848600" y="3581400"/>
            <a:ext cx="0" cy="1905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1200" y="3657600"/>
            <a:ext cx="0" cy="914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Review</a:t>
            </a:r>
            <a:endParaRPr lang="en-US" sz="6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/>
          <a:lstStyle/>
          <a:p>
            <a:pPr>
              <a:buNone/>
            </a:pPr>
            <a:endParaRPr lang="en-US" sz="1000" b="1" dirty="0" smtClean="0"/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is God just like the Father and the Son are God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is Jesus’ Advocate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walk with and be taught by the Spirit as if He were Jesus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038600" cy="5715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Like the restoration of an old car we are renewed over time by the Spirit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b="1" dirty="0" smtClean="0"/>
              <a:t>Unlike such a car we must submit to the Spirit’s rehabilitation and alteration of our minds and lives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b="1" dirty="0" smtClean="0"/>
              <a:t>We must submit to the Spirit’s authority over us for change to occur</a:t>
            </a:r>
            <a:endParaRPr lang="en-US" b="1" dirty="0"/>
          </a:p>
        </p:txBody>
      </p:sp>
      <p:pic>
        <p:nvPicPr>
          <p:cNvPr id="1026" name="Picture 2" descr="C:\Users\Travis\Desktop\Worship Folder\Images\c4a4b0e14be533e2b6e0a9d16742e1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295400"/>
            <a:ext cx="4508963" cy="525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u="sng" dirty="0" smtClean="0">
                <a:solidFill>
                  <a:schemeClr val="bg1"/>
                </a:solidFill>
              </a:rPr>
              <a:t>FORESAKE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2174874"/>
            <a:ext cx="4344988" cy="46831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Your Old Self/Life</a:t>
            </a:r>
          </a:p>
          <a:p>
            <a:r>
              <a:rPr lang="en-US" sz="3200" b="1" dirty="0" smtClean="0"/>
              <a:t>False Religion</a:t>
            </a:r>
          </a:p>
          <a:p>
            <a:r>
              <a:rPr lang="en-US" sz="3200" b="1" dirty="0" smtClean="0"/>
              <a:t>False Socio-Political Beliefs</a:t>
            </a:r>
          </a:p>
          <a:p>
            <a:r>
              <a:rPr lang="en-US" sz="3200" b="1" dirty="0" smtClean="0"/>
              <a:t>Ungodly Personal Practices</a:t>
            </a:r>
          </a:p>
          <a:p>
            <a:r>
              <a:rPr lang="en-US" sz="3200" b="1" dirty="0" smtClean="0"/>
              <a:t>Ungodly Interpersonal Practices</a:t>
            </a:r>
            <a:endParaRPr lang="en-US" sz="32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u="sng" dirty="0" smtClean="0">
                <a:solidFill>
                  <a:schemeClr val="bg1"/>
                </a:solidFill>
              </a:rPr>
              <a:t>EMBRACE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Your New Self/Life in Christ</a:t>
            </a:r>
          </a:p>
          <a:p>
            <a:r>
              <a:rPr lang="en-US" sz="3200" b="1" dirty="0" smtClean="0"/>
              <a:t>True Faith in Christ</a:t>
            </a:r>
          </a:p>
          <a:p>
            <a:r>
              <a:rPr lang="en-US" sz="3200" b="1" dirty="0" smtClean="0"/>
              <a:t>The Spirit’s Leading</a:t>
            </a:r>
          </a:p>
          <a:p>
            <a:r>
              <a:rPr lang="en-US" sz="3200" b="1" dirty="0" smtClean="0"/>
              <a:t>Personal Holiness</a:t>
            </a:r>
          </a:p>
          <a:p>
            <a:r>
              <a:rPr lang="en-US" sz="3200" b="1" dirty="0" smtClean="0"/>
              <a:t>Humility &amp; Social Holiness</a:t>
            </a:r>
            <a:endParaRPr lang="en-US" sz="32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5" name="Content Placeholder 7" descr="May 2013 - John 15:5 NIV Desktop Calendar- Free May Wallpaper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856020" y="1572490"/>
            <a:ext cx="405938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152400" y="1447800"/>
            <a:ext cx="4495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If we cooperate with the Spirit He will indeed work to renovate our minds making us more and more like Jesus</a:t>
            </a:r>
          </a:p>
          <a:p>
            <a:pPr algn="ctr"/>
            <a:endParaRPr lang="en-US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If we submit to the Holy Spirit He will indeed produce much new behavioral “fruit” in and through our lives</a:t>
            </a:r>
          </a:p>
          <a:p>
            <a:pPr algn="ctr"/>
            <a:endParaRPr lang="en-US" sz="1000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Self to New Self</a:t>
            </a:r>
            <a:endParaRPr lang="en-US" sz="6600" dirty="0"/>
          </a:p>
        </p:txBody>
      </p:sp>
      <p:pic>
        <p:nvPicPr>
          <p:cNvPr id="8" name="Content Placeholder 7" descr="Fruit of the Spirit – Galatians 5:22-23 (Weeks 45 &amp; 46) - Life32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ymbols Of The Holy Spirit - ClipArt Best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04800" y="228600"/>
            <a:ext cx="853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Father, I am your humble servant – Yours alone.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me to overflowing with your grace.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Your Spirit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gift me however You choose.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me to build up Your Church.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me to make Jesus real all around me.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 me to commit patiently to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me and Your whole church into wholeness and holiness in all things.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me to always abide in Jesus.  Let me bear abundant spiritual fruit so that all who see me will know that You alone are God.</a:t>
            </a:r>
          </a:p>
          <a:p>
            <a:pPr algn="ctr">
              <a:buNone/>
            </a:pP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ask this in the blessed name of Jesus my Lord, AMEN.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Review</a:t>
            </a:r>
            <a:endParaRPr lang="en-US" sz="6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>
              <a:buNone/>
            </a:pPr>
            <a:endParaRPr lang="en-US" sz="1000" b="1" dirty="0" smtClean="0"/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our Locomotive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power is our strength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ours</a:t>
            </a:r>
          </a:p>
          <a:p>
            <a:pPr lvl="1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power must lead us, not ours</a:t>
            </a:r>
          </a:p>
          <a:p>
            <a:pPr lvl="1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must remain connected to Him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Review</a:t>
            </a:r>
            <a:endParaRPr lang="en-US" sz="6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/>
          <a:lstStyle/>
          <a:p>
            <a:pPr>
              <a:buNone/>
            </a:pPr>
            <a:endParaRPr lang="en-US" sz="1000" b="1" dirty="0" smtClean="0"/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equips us to do God’s work and will in the world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done via spiritual gifts of grace – All the gifts we ever need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should seek God’s grace and be open to Him using us each as 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40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endParaRPr lang="en-US" sz="4000" b="1" i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Review</a:t>
            </a:r>
            <a:endParaRPr lang="en-US" sz="6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b="1" dirty="0" smtClean="0"/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The purpose of these spiritual gifts is to build up the church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These gifts are not our talents or abilities, but are God’s provision</a:t>
            </a:r>
          </a:p>
          <a:p>
            <a:pPr>
              <a:buNone/>
            </a:pPr>
            <a:endParaRPr lang="en-US" sz="11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They are grace-gifts to us believers that release the power of Almighty God into this world through us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Wait… There’s More!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715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Walking in the Spirit transforms us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restorative process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slowly rehabilitated via the renewing and restoring influence of the Holy Spirit</a:t>
            </a:r>
          </a:p>
          <a:p>
            <a:endParaRPr lang="en-US" sz="1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Bernie’s old truck?</a:t>
            </a:r>
            <a:endParaRPr lang="en-US" sz="4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Changes Us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Travis\Desktop\Worship Folder\Images\ba7690d9bbdcc4bc3078972e421fee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00694" cy="393633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562494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happens over time as we submit to the Spirit’s leading for our lives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 is Gradual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25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Unlike an old truck we can resist the will of the Spirit – we can disobey or be unyielding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partners with God in this rehabilitation</a:t>
            </a:r>
          </a:p>
          <a:p>
            <a:pPr>
              <a:buNone/>
            </a:pPr>
            <a:endParaRPr lang="en-US" sz="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conform our will to His will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Bible Says</a:t>
            </a:r>
            <a:endParaRPr lang="en-US" sz="6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70037"/>
            <a:ext cx="8686800" cy="5287963"/>
          </a:xfrm>
        </p:spPr>
        <p:txBody>
          <a:bodyPr/>
          <a:lstStyle/>
          <a:p>
            <a:pPr algn="ctr">
              <a:buNone/>
            </a:pPr>
            <a:r>
              <a:rPr lang="en-US" sz="4000" b="1" i="1" dirty="0" smtClean="0"/>
              <a:t>“He saved us, not on the basis of deeds which we have done in righteousness, but according to His mercy, by the washing of regeneration and </a:t>
            </a:r>
            <a:r>
              <a:rPr lang="en-US" sz="4000" b="1" i="1" u="sng" dirty="0" smtClean="0"/>
              <a:t>renewing by the Holy Spirit</a:t>
            </a:r>
            <a:r>
              <a:rPr lang="en-US" sz="4000" b="1" i="1" dirty="0" smtClean="0"/>
              <a:t> whom He poured out upon us richly through Jesus Christ our Savior…”</a:t>
            </a:r>
            <a:r>
              <a:rPr lang="en-US" b="1" i="1" dirty="0" smtClean="0"/>
              <a:t>  </a:t>
            </a:r>
          </a:p>
          <a:p>
            <a:pPr algn="ctr">
              <a:buNone/>
            </a:pPr>
            <a:r>
              <a:rPr lang="en-US" dirty="0" smtClean="0"/>
              <a:t>(Titus 3:5-6)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1056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Fruit  of the Spirit</vt:lpstr>
      <vt:lpstr>A Quick Review</vt:lpstr>
      <vt:lpstr>A Quick Review</vt:lpstr>
      <vt:lpstr>A Quick Review</vt:lpstr>
      <vt:lpstr>A Quick Review</vt:lpstr>
      <vt:lpstr>But Wait… There’s More!</vt:lpstr>
      <vt:lpstr>The Holy Spirit Changes Us</vt:lpstr>
      <vt:lpstr>Sanctification is Gradual</vt:lpstr>
      <vt:lpstr>What the Bible Says</vt:lpstr>
      <vt:lpstr>What the Bible Says</vt:lpstr>
      <vt:lpstr>What the Bible Says</vt:lpstr>
      <vt:lpstr>What the Bible Says</vt:lpstr>
      <vt:lpstr>What the Bible Says</vt:lpstr>
      <vt:lpstr>What is God Working Out?</vt:lpstr>
      <vt:lpstr>What is God Working Out?</vt:lpstr>
      <vt:lpstr>What is God Working Out?</vt:lpstr>
      <vt:lpstr>What is God Working Out?</vt:lpstr>
      <vt:lpstr>Old Self to New Self</vt:lpstr>
      <vt:lpstr>Old Self to New Self</vt:lpstr>
      <vt:lpstr>Old Self to New Self</vt:lpstr>
      <vt:lpstr>Old Self to New Self</vt:lpstr>
      <vt:lpstr>Old Self to New Self</vt:lpstr>
      <vt:lpstr>Old Self to New Self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Fruit  of the Spirit</dc:title>
  <dc:creator>Travis M Phillips</dc:creator>
  <cp:lastModifiedBy>Travis M Phillips</cp:lastModifiedBy>
  <cp:revision>64</cp:revision>
  <dcterms:created xsi:type="dcterms:W3CDTF">2024-06-07T12:37:24Z</dcterms:created>
  <dcterms:modified xsi:type="dcterms:W3CDTF">2024-06-09T12:00:36Z</dcterms:modified>
</cp:coreProperties>
</file>