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D43A-B422-4BBC-AE95-C7F197D76EC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3B4C9-4ED7-4B7C-93EE-843FF6479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>
            <a:noAutofit/>
          </a:bodyPr>
          <a:lstStyle/>
          <a:p>
            <a:r>
              <a:rPr lang="en-US" sz="10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0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0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Pruned Abiding </a:t>
            </a:r>
            <a:r>
              <a:rPr lang="en-US" sz="10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Fruitful</a:t>
            </a:r>
            <a:endParaRPr lang="en-US" sz="10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Context</a:t>
            </a:r>
            <a:endParaRPr lang="en-US" sz="8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5257800"/>
          </a:xfrm>
        </p:spPr>
        <p:txBody>
          <a:bodyPr/>
          <a:lstStyle/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Chapter 15 right after Jesus: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Institutes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Lord’s Supper</a:t>
            </a:r>
          </a:p>
          <a:p>
            <a:pPr lvl="1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Washes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disciples’ feet</a:t>
            </a:r>
          </a:p>
          <a:p>
            <a:pPr lvl="1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Predicts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betrayal</a:t>
            </a:r>
          </a:p>
          <a:p>
            <a:pPr lvl="1"/>
            <a:endParaRPr lang="en-US" sz="10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Context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03437"/>
            <a:ext cx="8686800" cy="5059363"/>
          </a:xfrm>
        </p:spPr>
        <p:txBody>
          <a:bodyPr>
            <a:normAutofit/>
          </a:bodyPr>
          <a:lstStyle/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Proclaims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commandment</a:t>
            </a:r>
          </a:p>
          <a:p>
            <a:pPr lvl="1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Announces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departure</a:t>
            </a:r>
          </a:p>
          <a:p>
            <a:pPr lvl="1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Promises the Holy Spirit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near the fruition of His earthly ministry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Comparison</a:t>
            </a:r>
            <a:endParaRPr lang="en-US" sz="8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1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Father is the Vinedresser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NT Greek word here is</a:t>
            </a:r>
            <a:r>
              <a:rPr lang="en-US" sz="4400" dirty="0" smtClean="0"/>
              <a:t> 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gĕōrgŏs</a:t>
            </a:r>
            <a:endParaRPr lang="en-US" sz="4400" b="1" i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100" b="1" i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means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do the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or ground” – as in a farmer or tiller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Isaiah 5:1-7 as well as </a:t>
            </a: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21:33-41 &amp; Mark 12:1-9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Comparison</a:t>
            </a:r>
            <a:endParaRPr lang="en-US" sz="8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257800"/>
          </a:xfrm>
        </p:spPr>
        <p:txBody>
          <a:bodyPr/>
          <a:lstStyle/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True Vine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alēthinŏs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real deal, genuine and ideal (in this case) vine that God has planted in His vineyard</a:t>
            </a:r>
          </a:p>
          <a:p>
            <a:pPr>
              <a:buNone/>
            </a:pP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Comparison</a:t>
            </a:r>
            <a:endParaRPr lang="en-US" sz="8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followers are His branches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prunes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kathairō</a:t>
            </a:r>
            <a:r>
              <a:rPr lang="en-US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branches to increase their fruitfulness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means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cleanses the branches/purges them of all guilt</a:t>
            </a:r>
            <a:endParaRPr lang="en-US" sz="4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72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Commands</a:t>
            </a:r>
            <a:endParaRPr lang="en-US" sz="72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i="1" dirty="0" smtClean="0"/>
              <a:t>“Abide in Me</a:t>
            </a:r>
            <a:r>
              <a:rPr lang="en-US" sz="4400" b="1" i="1" dirty="0" smtClean="0"/>
              <a:t>… My words… My love”</a:t>
            </a:r>
            <a:endParaRPr lang="en-US" sz="4400" b="1" i="1" dirty="0" smtClean="0"/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bear any good fruit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avoid the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burn-pile fire</a:t>
            </a:r>
            <a:endParaRPr lang="en-US" sz="44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have our prayers answered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show we are Jesus’ disciples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72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257800"/>
          </a:xfrm>
        </p:spPr>
        <p:txBody>
          <a:bodyPr>
            <a:normAutofit/>
          </a:bodyPr>
          <a:lstStyle/>
          <a:p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Mĕnō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means “to abide” in NT Greek: to wait or remain or tarry  in a given state or relationship</a:t>
            </a:r>
          </a:p>
          <a:p>
            <a:pPr>
              <a:buNone/>
            </a:pPr>
            <a:endParaRPr lang="en-US" sz="1000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case remain connected to Jesus in a close abiding relationship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abiding = life and fruitfulness</a:t>
            </a:r>
          </a:p>
          <a:p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Abide in Jesus</a:t>
            </a:r>
            <a:endParaRPr lang="en-US" sz="7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ABIDE IN</a:t>
            </a:r>
            <a:endParaRPr lang="en-US" sz="4400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4"/>
            <a:ext cx="4343400" cy="491172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</a:p>
          <a:p>
            <a:pPr>
              <a:buNone/>
            </a:pPr>
            <a:endParaRPr lang="en-US" sz="1000" dirty="0" smtClean="0"/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words (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rhēma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endParaRPr lang="en-US" sz="1000" dirty="0" smtClean="0"/>
          </a:p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love  (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agapē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7" descr="May 2013 - John 15:5 NIV Desktop Calendar- Free May Wallpaper"/>
          <p:cNvPicPr>
            <a:picLocks noGrp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0"/>
            <a:ext cx="4038600" cy="51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246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Pruned Abiding Fruitful</vt:lpstr>
      <vt:lpstr>The Context</vt:lpstr>
      <vt:lpstr>The Context</vt:lpstr>
      <vt:lpstr>The Comparison</vt:lpstr>
      <vt:lpstr>The Comparison</vt:lpstr>
      <vt:lpstr>The Comparison</vt:lpstr>
      <vt:lpstr>The Commands</vt:lpstr>
      <vt:lpstr>The Commands</vt:lpstr>
      <vt:lpstr>Abide in Jesus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Pruned, Abiding, Fruitful</dc:title>
  <dc:creator>Travis M Phillips</dc:creator>
  <cp:lastModifiedBy>Travis M Phillips</cp:lastModifiedBy>
  <cp:revision>23</cp:revision>
  <dcterms:created xsi:type="dcterms:W3CDTF">2024-06-17T14:48:21Z</dcterms:created>
  <dcterms:modified xsi:type="dcterms:W3CDTF">2024-06-23T12:08:20Z</dcterms:modified>
</cp:coreProperties>
</file>