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4" r:id="rId9"/>
    <p:sldId id="263" r:id="rId10"/>
    <p:sldId id="265" r:id="rId11"/>
    <p:sldId id="266" r:id="rId12"/>
    <p:sldId id="267" r:id="rId13"/>
    <p:sldId id="268" r:id="rId14"/>
    <p:sldId id="269" r:id="rId15"/>
    <p:sldId id="270" r:id="rId16"/>
    <p:sldId id="272" r:id="rId17"/>
    <p:sldId id="271" r:id="rId18"/>
    <p:sldId id="274" r:id="rId19"/>
    <p:sldId id="273" r:id="rId20"/>
    <p:sldId id="275" r:id="rId21"/>
    <p:sldId id="276" r:id="rId22"/>
    <p:sldId id="277" r:id="rId23"/>
    <p:sldId id="278" r:id="rId24"/>
    <p:sldId id="280" r:id="rId25"/>
    <p:sldId id="281" r:id="rId26"/>
    <p:sldId id="27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26"/>
  </p:normalViewPr>
  <p:slideViewPr>
    <p:cSldViewPr>
      <p:cViewPr varScale="1">
        <p:scale>
          <a:sx n="112" d="100"/>
          <a:sy n="112" d="100"/>
        </p:scale>
        <p:origin x="672" y="19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F08CE57-4B1E-435A-A01E-7A298C769E53}" type="datetimeFigureOut">
              <a:rPr lang="en-US" smtClean="0"/>
              <a:pPr/>
              <a:t>5/18/25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08CE57-4B1E-435A-A01E-7A298C769E53}" type="datetimeFigureOut">
              <a:rPr lang="en-US" smtClean="0"/>
              <a:pPr/>
              <a:t>5/18/25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08CE57-4B1E-435A-A01E-7A298C769E53}" type="datetimeFigureOut">
              <a:rPr lang="en-US" smtClean="0"/>
              <a:pPr/>
              <a:t>5/18/25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08CE57-4B1E-435A-A01E-7A298C769E53}" type="datetimeFigureOut">
              <a:rPr lang="en-US" smtClean="0"/>
              <a:pPr/>
              <a:t>5/18/25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08CE57-4B1E-435A-A01E-7A298C769E53}" type="datetimeFigureOut">
              <a:rPr lang="en-US" smtClean="0"/>
              <a:pPr/>
              <a:t>5/18/25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08CE57-4B1E-435A-A01E-7A298C769E53}" type="datetimeFigureOut">
              <a:rPr lang="en-US" smtClean="0"/>
              <a:pPr/>
              <a:t>5/18/25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08CE57-4B1E-435A-A01E-7A298C769E53}" type="datetimeFigureOut">
              <a:rPr lang="en-US" smtClean="0"/>
              <a:pPr/>
              <a:t>5/18/25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08CE57-4B1E-435A-A01E-7A298C769E53}" type="datetimeFigureOut">
              <a:rPr lang="en-US" smtClean="0"/>
              <a:pPr/>
              <a:t>5/18/25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08CE57-4B1E-435A-A01E-7A298C769E53}" type="datetimeFigureOut">
              <a:rPr lang="en-US" smtClean="0"/>
              <a:pPr/>
              <a:t>5/18/25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08CE57-4B1E-435A-A01E-7A298C769E53}" type="datetimeFigureOut">
              <a:rPr lang="en-US" smtClean="0"/>
              <a:pPr/>
              <a:t>5/18/25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08CE57-4B1E-435A-A01E-7A298C769E53}" type="datetimeFigureOut">
              <a:rPr lang="en-US" smtClean="0"/>
              <a:pPr/>
              <a:t>5/18/25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CFB0A-54E2-4F9D-B173-6DA0C6B8AB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8CE57-4B1E-435A-A01E-7A298C769E53}" type="datetimeFigureOut">
              <a:rPr lang="en-US" smtClean="0"/>
              <a:pPr/>
              <a:t>5/18/25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CFB0A-54E2-4F9D-B173-6DA0C6B8AB2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63776"/>
            <a:ext cx="7772400" cy="1470025"/>
          </a:xfrm>
        </p:spPr>
        <p:txBody>
          <a:bodyPr>
            <a:noAutofit/>
          </a:bodyPr>
          <a:lstStyle/>
          <a:p>
            <a:r>
              <a:rPr lang="en-US" sz="12000" b="1" dirty="0">
                <a:ln>
                  <a:solidFill>
                    <a:sysClr val="windowText" lastClr="000000"/>
                  </a:solidFill>
                </a:ln>
                <a:solidFill>
                  <a:srgbClr val="FFFF00"/>
                </a:solidFill>
                <a:effectLst>
                  <a:outerShdw blurRad="38100" dist="38100" dir="2700000" algn="tl">
                    <a:srgbClr val="000000">
                      <a:alpha val="43137"/>
                    </a:srgbClr>
                  </a:outerShdw>
                </a:effectLst>
              </a:rPr>
              <a:t>Big</a:t>
            </a:r>
            <a:br>
              <a:rPr lang="en-US" sz="12000" b="1" dirty="0">
                <a:ln>
                  <a:solidFill>
                    <a:sysClr val="windowText" lastClr="000000"/>
                  </a:solidFill>
                </a:ln>
                <a:solidFill>
                  <a:srgbClr val="FFFF00"/>
                </a:solidFill>
                <a:effectLst>
                  <a:outerShdw blurRad="38100" dist="38100" dir="2700000" algn="tl">
                    <a:srgbClr val="000000">
                      <a:alpha val="43137"/>
                    </a:srgbClr>
                  </a:outerShdw>
                </a:effectLst>
              </a:rPr>
            </a:br>
            <a:r>
              <a:rPr lang="en-US" sz="12000" b="1" dirty="0">
                <a:ln>
                  <a:solidFill>
                    <a:sysClr val="windowText" lastClr="000000"/>
                  </a:solidFill>
                </a:ln>
                <a:solidFill>
                  <a:srgbClr val="FFFF00"/>
                </a:solidFill>
                <a:effectLst>
                  <a:outerShdw blurRad="38100" dist="38100" dir="2700000" algn="tl">
                    <a:srgbClr val="000000">
                      <a:alpha val="43137"/>
                    </a:srgbClr>
                  </a:outerShdw>
                </a:effectLst>
              </a:rPr>
              <a:t> Transitions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457200"/>
            <a:ext cx="9144000" cy="5170646"/>
          </a:xfrm>
          <a:prstGeom prst="rect">
            <a:avLst/>
          </a:prstGeom>
          <a:noFill/>
        </p:spPr>
        <p:txBody>
          <a:bodyPr wrap="square" rtlCol="0">
            <a:spAutoFit/>
          </a:bodyPr>
          <a:lstStyle/>
          <a:p>
            <a:pPr algn="ctr"/>
            <a:r>
              <a:rPr lang="en-US" sz="8800" b="1" i="1" dirty="0">
                <a:ln>
                  <a:solidFill>
                    <a:sysClr val="windowText" lastClr="000000"/>
                  </a:solidFill>
                </a:ln>
                <a:effectLst>
                  <a:outerShdw blurRad="38100" dist="38100" dir="2700000" algn="tl">
                    <a:srgbClr val="000000">
                      <a:alpha val="43137"/>
                    </a:srgbClr>
                  </a:outerShdw>
                </a:effectLst>
              </a:rPr>
              <a:t>I can do all things through Him who strengthens me.</a:t>
            </a:r>
          </a:p>
          <a:p>
            <a:pPr algn="ctr"/>
            <a:endParaRPr lang="en-US" sz="1200" b="1" i="1" dirty="0"/>
          </a:p>
          <a:p>
            <a:pPr algn="ctr"/>
            <a:r>
              <a:rPr lang="en-US" sz="5400" dirty="0"/>
              <a:t>(Philippians 4:13)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Seek Guidance from God</a:t>
            </a:r>
          </a:p>
        </p:txBody>
      </p:sp>
      <p:sp>
        <p:nvSpPr>
          <p:cNvPr id="3" name="Content Placeholder 2"/>
          <p:cNvSpPr>
            <a:spLocks noGrp="1"/>
          </p:cNvSpPr>
          <p:nvPr>
            <p:ph idx="1"/>
          </p:nvPr>
        </p:nvSpPr>
        <p:spPr>
          <a:xfrm>
            <a:off x="1524000" y="1600200"/>
            <a:ext cx="9144000" cy="5257800"/>
          </a:xfrm>
        </p:spPr>
        <p:txBody>
          <a:bodyPr>
            <a:normAutofit/>
          </a:bodyPr>
          <a:lstStyle/>
          <a:p>
            <a:pPr algn="ctr">
              <a:buNone/>
            </a:pPr>
            <a:r>
              <a:rPr lang="en-US" sz="6200" b="1" dirty="0">
                <a:ln>
                  <a:solidFill>
                    <a:sysClr val="windowText" lastClr="000000"/>
                  </a:solidFill>
                </a:ln>
                <a:solidFill>
                  <a:srgbClr val="FFFF00"/>
                </a:solidFill>
                <a:effectLst>
                  <a:outerShdw blurRad="38100" dist="38100" dir="2700000" algn="tl">
                    <a:srgbClr val="000000">
                      <a:alpha val="43137"/>
                    </a:srgbClr>
                  </a:outerShdw>
                </a:effectLst>
              </a:rPr>
              <a:t>Change is challenging but God is all-knowing</a:t>
            </a:r>
          </a:p>
          <a:p>
            <a:pPr algn="ctr">
              <a:buNone/>
            </a:pPr>
            <a:r>
              <a:rPr lang="en-US" sz="6200" b="1" dirty="0">
                <a:ln>
                  <a:solidFill>
                    <a:sysClr val="windowText" lastClr="000000"/>
                  </a:solidFill>
                </a:ln>
                <a:solidFill>
                  <a:srgbClr val="FFFF00"/>
                </a:solidFill>
                <a:effectLst>
                  <a:outerShdw blurRad="38100" dist="38100" dir="2700000" algn="tl">
                    <a:srgbClr val="000000">
                      <a:alpha val="43137"/>
                    </a:srgbClr>
                  </a:outerShdw>
                </a:effectLst>
              </a:rPr>
              <a:t>He projects a way forward &amp; helps us to navigate the new path confidently</a:t>
            </a:r>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228600"/>
            <a:ext cx="9144000" cy="6647974"/>
          </a:xfrm>
          <a:prstGeom prst="rect">
            <a:avLst/>
          </a:prstGeom>
          <a:noFill/>
        </p:spPr>
        <p:txBody>
          <a:bodyPr wrap="square" rtlCol="0">
            <a:spAutoFit/>
          </a:bodyPr>
          <a:lstStyle/>
          <a:p>
            <a:pPr algn="ctr"/>
            <a:r>
              <a:rPr lang="en-US" sz="6000" b="1" i="1" dirty="0">
                <a:ln>
                  <a:solidFill>
                    <a:sysClr val="windowText" lastClr="000000"/>
                  </a:solidFill>
                </a:ln>
                <a:effectLst>
                  <a:outerShdw blurRad="38100" dist="38100" dir="2700000" algn="tl">
                    <a:srgbClr val="000000">
                      <a:alpha val="43137"/>
                    </a:srgbClr>
                  </a:outerShdw>
                </a:effectLst>
              </a:rPr>
              <a:t>Trust in the Lord with all your heart, and lean not on your own understanding. In all your ways acknowledge Him and He will direct your path.</a:t>
            </a:r>
          </a:p>
          <a:p>
            <a:pPr algn="ctr"/>
            <a:endParaRPr lang="en-US" sz="1200" b="1" i="1" dirty="0"/>
          </a:p>
          <a:p>
            <a:pPr algn="ctr"/>
            <a:r>
              <a:rPr lang="en-US" sz="5400" dirty="0"/>
              <a:t>(Proverbs 3:5-6)</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457201"/>
            <a:ext cx="8686800" cy="6340197"/>
          </a:xfrm>
          <a:prstGeom prst="rect">
            <a:avLst/>
          </a:prstGeom>
          <a:noFill/>
        </p:spPr>
        <p:txBody>
          <a:bodyPr wrap="square" rtlCol="0">
            <a:spAutoFit/>
          </a:bodyPr>
          <a:lstStyle/>
          <a:p>
            <a:pPr algn="ctr"/>
            <a:r>
              <a:rPr lang="en-US" sz="8800" b="1" i="1" dirty="0">
                <a:ln>
                  <a:solidFill>
                    <a:sysClr val="windowText" lastClr="000000"/>
                  </a:solidFill>
                </a:ln>
                <a:effectLst>
                  <a:outerShdw blurRad="38100" dist="38100" dir="2700000" algn="tl">
                    <a:srgbClr val="000000">
                      <a:alpha val="43137"/>
                    </a:srgbClr>
                  </a:outerShdw>
                </a:effectLst>
              </a:rPr>
              <a:t>Thy word is a lamp unto my feet and a light unto my path.</a:t>
            </a:r>
            <a:endParaRPr lang="en-US" sz="1200" b="1" i="1" dirty="0"/>
          </a:p>
          <a:p>
            <a:pPr algn="ctr"/>
            <a:r>
              <a:rPr lang="en-US" sz="5400" dirty="0"/>
              <a:t>(Psalm 119:105)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457201"/>
            <a:ext cx="9144000" cy="6524863"/>
          </a:xfrm>
          <a:prstGeom prst="rect">
            <a:avLst/>
          </a:prstGeom>
          <a:noFill/>
        </p:spPr>
        <p:txBody>
          <a:bodyPr wrap="square" rtlCol="0">
            <a:spAutoFit/>
          </a:bodyPr>
          <a:lstStyle/>
          <a:p>
            <a:pPr algn="ctr"/>
            <a:r>
              <a:rPr lang="en-US" sz="8800" b="1" i="1" dirty="0">
                <a:ln>
                  <a:solidFill>
                    <a:sysClr val="windowText" lastClr="000000"/>
                  </a:solidFill>
                </a:ln>
                <a:effectLst>
                  <a:outerShdw blurRad="38100" dist="38100" dir="2700000" algn="tl">
                    <a:srgbClr val="000000">
                      <a:alpha val="43137"/>
                    </a:srgbClr>
                  </a:outerShdw>
                </a:effectLst>
              </a:rPr>
              <a:t>I will instruct you and teach you in the way you should go.</a:t>
            </a:r>
          </a:p>
          <a:p>
            <a:pPr algn="ctr"/>
            <a:endParaRPr lang="en-US" sz="1200" b="1" i="1" dirty="0"/>
          </a:p>
          <a:p>
            <a:pPr algn="ctr"/>
            <a:r>
              <a:rPr lang="en-US" sz="5400" dirty="0"/>
              <a:t>(Proverbs 32:8)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685800"/>
            <a:ext cx="9144000" cy="5724644"/>
          </a:xfrm>
          <a:prstGeom prst="rect">
            <a:avLst/>
          </a:prstGeom>
          <a:noFill/>
        </p:spPr>
        <p:txBody>
          <a:bodyPr wrap="square" rtlCol="0">
            <a:spAutoFit/>
          </a:bodyPr>
          <a:lstStyle/>
          <a:p>
            <a:pPr algn="ctr"/>
            <a:r>
              <a:rPr lang="en-US" sz="6000" b="1" i="1" dirty="0">
                <a:ln>
                  <a:solidFill>
                    <a:sysClr val="windowText" lastClr="000000"/>
                  </a:solidFill>
                </a:ln>
                <a:effectLst>
                  <a:outerShdw blurRad="38100" dist="38100" dir="2700000" algn="tl">
                    <a:srgbClr val="000000">
                      <a:alpha val="43137"/>
                    </a:srgbClr>
                  </a:outerShdw>
                </a:effectLst>
              </a:rPr>
              <a:t>If any of you lacks wisdom, let him ask God, who gives to all men generously, and without reproach, and it will be given to him.</a:t>
            </a:r>
          </a:p>
          <a:p>
            <a:pPr algn="ctr"/>
            <a:endParaRPr lang="en-US" sz="1200" b="1" i="1" dirty="0"/>
          </a:p>
          <a:p>
            <a:pPr algn="ctr"/>
            <a:r>
              <a:rPr lang="en-US" sz="5400" dirty="0"/>
              <a:t>(James 1:5)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Embrace Change</a:t>
            </a:r>
          </a:p>
        </p:txBody>
      </p:sp>
      <p:sp>
        <p:nvSpPr>
          <p:cNvPr id="3" name="Content Placeholder 2"/>
          <p:cNvSpPr>
            <a:spLocks noGrp="1"/>
          </p:cNvSpPr>
          <p:nvPr>
            <p:ph idx="1"/>
          </p:nvPr>
        </p:nvSpPr>
        <p:spPr>
          <a:xfrm>
            <a:off x="1524000" y="1905000"/>
            <a:ext cx="9144000" cy="5257800"/>
          </a:xfrm>
        </p:spPr>
        <p:txBody>
          <a:bodyPr>
            <a:normAutofit/>
          </a:bodyPr>
          <a:lstStyle/>
          <a:p>
            <a:pPr algn="ctr">
              <a:buNone/>
            </a:pPr>
            <a:r>
              <a:rPr lang="en-US" sz="6200" b="1" dirty="0">
                <a:ln>
                  <a:solidFill>
                    <a:sysClr val="windowText" lastClr="000000"/>
                  </a:solidFill>
                </a:ln>
                <a:solidFill>
                  <a:srgbClr val="FFFF00"/>
                </a:solidFill>
                <a:effectLst>
                  <a:outerShdw blurRad="38100" dist="38100" dir="2700000" algn="tl">
                    <a:srgbClr val="000000">
                      <a:alpha val="43137"/>
                    </a:srgbClr>
                  </a:outerShdw>
                </a:effectLst>
              </a:rPr>
              <a:t>Change is fundamental for all people/Christians</a:t>
            </a:r>
          </a:p>
          <a:p>
            <a:pPr algn="ctr">
              <a:buNone/>
            </a:pPr>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6200" b="1" dirty="0">
                <a:ln>
                  <a:solidFill>
                    <a:sysClr val="windowText" lastClr="000000"/>
                  </a:solidFill>
                </a:ln>
                <a:solidFill>
                  <a:srgbClr val="FFFF00"/>
                </a:solidFill>
                <a:effectLst>
                  <a:outerShdw blurRad="38100" dist="38100" dir="2700000" algn="tl">
                    <a:srgbClr val="000000">
                      <a:alpha val="43137"/>
                    </a:srgbClr>
                  </a:outerShdw>
                </a:effectLst>
              </a:rPr>
              <a:t>God is at work even when we do not see Him</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Embrace Change</a:t>
            </a:r>
          </a:p>
        </p:txBody>
      </p:sp>
      <p:sp>
        <p:nvSpPr>
          <p:cNvPr id="3" name="Content Placeholder 2"/>
          <p:cNvSpPr>
            <a:spLocks noGrp="1"/>
          </p:cNvSpPr>
          <p:nvPr>
            <p:ph idx="1"/>
          </p:nvPr>
        </p:nvSpPr>
        <p:spPr>
          <a:xfrm>
            <a:off x="1524000" y="1524000"/>
            <a:ext cx="9144000" cy="5257800"/>
          </a:xfrm>
        </p:spPr>
        <p:txBody>
          <a:bodyPr>
            <a:normAutofit fontScale="92500"/>
          </a:bodyPr>
          <a:lstStyle/>
          <a:p>
            <a:pPr algn="ctr">
              <a:buNone/>
            </a:pPr>
            <a:r>
              <a:rPr lang="en-US" sz="6200" b="1" dirty="0">
                <a:ln>
                  <a:solidFill>
                    <a:sysClr val="windowText" lastClr="000000"/>
                  </a:solidFill>
                </a:ln>
                <a:solidFill>
                  <a:srgbClr val="FFFF00"/>
                </a:solidFill>
                <a:effectLst>
                  <a:outerShdw blurRad="38100" dist="38100" dir="2700000" algn="tl">
                    <a:srgbClr val="000000">
                      <a:alpha val="43137"/>
                    </a:srgbClr>
                  </a:outerShdw>
                </a:effectLst>
              </a:rPr>
              <a:t>Change implies anticipating new growth &amp; greater understanding</a:t>
            </a:r>
          </a:p>
          <a:p>
            <a:pPr algn="ctr">
              <a:buNone/>
            </a:pPr>
            <a:endParaRPr lang="en-US" sz="1300" b="1" dirty="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6200" b="1" dirty="0">
                <a:ln>
                  <a:solidFill>
                    <a:sysClr val="windowText" lastClr="000000"/>
                  </a:solidFill>
                </a:ln>
                <a:solidFill>
                  <a:srgbClr val="FFFF00"/>
                </a:solidFill>
                <a:effectLst>
                  <a:outerShdw blurRad="38100" dist="38100" dir="2700000" algn="tl">
                    <a:srgbClr val="000000">
                      <a:alpha val="43137"/>
                    </a:srgbClr>
                  </a:outerShdw>
                </a:effectLst>
              </a:rPr>
              <a:t>God has a purpose in change, even when it pinches us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381000"/>
            <a:ext cx="8686800" cy="6463308"/>
          </a:xfrm>
          <a:prstGeom prst="rect">
            <a:avLst/>
          </a:prstGeom>
          <a:noFill/>
        </p:spPr>
        <p:txBody>
          <a:bodyPr wrap="square" rtlCol="0">
            <a:spAutoFit/>
          </a:bodyPr>
          <a:lstStyle/>
          <a:p>
            <a:pPr algn="ctr"/>
            <a:r>
              <a:rPr lang="en-US" sz="7200" b="1" i="1" dirty="0">
                <a:ln>
                  <a:solidFill>
                    <a:sysClr val="windowText" lastClr="000000"/>
                  </a:solidFill>
                </a:ln>
                <a:effectLst>
                  <a:outerShdw blurRad="38100" dist="38100" dir="2700000" algn="tl">
                    <a:srgbClr val="000000">
                      <a:alpha val="43137"/>
                    </a:srgbClr>
                  </a:outerShdw>
                </a:effectLst>
              </a:rPr>
              <a:t>There is an appointed time for everything. And there is a time for every purpose under heaven</a:t>
            </a:r>
            <a:endParaRPr lang="en-US" sz="7200" b="1" i="1" dirty="0"/>
          </a:p>
          <a:p>
            <a:pPr algn="ctr"/>
            <a:r>
              <a:rPr lang="en-US" sz="5400" dirty="0"/>
              <a:t>(Ecclesiastes 3:1)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99158"/>
            <a:ext cx="9144000" cy="6001643"/>
          </a:xfrm>
          <a:prstGeom prst="rect">
            <a:avLst/>
          </a:prstGeom>
          <a:noFill/>
        </p:spPr>
        <p:txBody>
          <a:bodyPr wrap="square" rtlCol="0">
            <a:spAutoFit/>
          </a:bodyPr>
          <a:lstStyle/>
          <a:p>
            <a:pPr algn="ctr"/>
            <a:r>
              <a:rPr lang="en-US" sz="6600" b="1" i="1" dirty="0">
                <a:ln>
                  <a:solidFill>
                    <a:sysClr val="windowText" lastClr="000000"/>
                  </a:solidFill>
                </a:ln>
                <a:effectLst>
                  <a:outerShdw blurRad="38100" dist="38100" dir="2700000" algn="tl">
                    <a:srgbClr val="000000">
                      <a:alpha val="43137"/>
                    </a:srgbClr>
                  </a:outerShdw>
                </a:effectLst>
              </a:rPr>
              <a:t>…God causes all things to work together for good to those who love God, to those who are called according to His purpose.</a:t>
            </a:r>
            <a:endParaRPr lang="en-US" sz="6600" b="1" i="1" dirty="0"/>
          </a:p>
          <a:p>
            <a:pPr algn="ctr"/>
            <a:r>
              <a:rPr lang="en-US" sz="5400" dirty="0"/>
              <a:t>(Romans 8:28)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b="1" dirty="0">
                <a:ln>
                  <a:solidFill>
                    <a:sysClr val="windowText" lastClr="000000"/>
                  </a:solidFill>
                </a:ln>
                <a:solidFill>
                  <a:srgbClr val="FFFF00"/>
                </a:solidFill>
                <a:effectLst>
                  <a:outerShdw blurRad="38100" dist="38100" dir="2700000" algn="tl">
                    <a:srgbClr val="000000">
                      <a:alpha val="43137"/>
                    </a:srgbClr>
                  </a:outerShdw>
                </a:effectLst>
              </a:rPr>
              <a:t>Transitions</a:t>
            </a:r>
          </a:p>
        </p:txBody>
      </p:sp>
      <p:sp>
        <p:nvSpPr>
          <p:cNvPr id="3" name="Content Placeholder 2"/>
          <p:cNvSpPr>
            <a:spLocks noGrp="1"/>
          </p:cNvSpPr>
          <p:nvPr>
            <p:ph idx="1"/>
          </p:nvPr>
        </p:nvSpPr>
        <p:spPr>
          <a:xfrm>
            <a:off x="1676400" y="1722438"/>
            <a:ext cx="8991600" cy="5364163"/>
          </a:xfrm>
        </p:spPr>
        <p:txBody>
          <a:bodyPr/>
          <a:lstStyle/>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Normal for people/organizations</a:t>
            </a:r>
          </a:p>
          <a:p>
            <a:endParaRPr lang="en-US" sz="1200" dirty="0"/>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Normal part of being a Christian</a:t>
            </a:r>
          </a:p>
          <a:p>
            <a:endParaRPr lang="en-US" sz="1200" dirty="0"/>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Change from 1 state to another</a:t>
            </a:r>
          </a:p>
          <a:p>
            <a:endParaRPr lang="en-US" sz="12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Can be physical/mental/spiritual</a:t>
            </a:r>
          </a:p>
          <a:p>
            <a:endParaRPr lang="en-US" dirty="0"/>
          </a:p>
        </p:txBody>
      </p:sp>
      <p:sp>
        <p:nvSpPr>
          <p:cNvPr id="4" name="TextBox 3"/>
          <p:cNvSpPr txBox="1"/>
          <p:nvPr/>
        </p:nvSpPr>
        <p:spPr>
          <a:xfrm>
            <a:off x="1524000" y="6248401"/>
            <a:ext cx="9144000" cy="646331"/>
          </a:xfrm>
          <a:prstGeom prst="rect">
            <a:avLst/>
          </a:prstGeom>
          <a:noFill/>
        </p:spPr>
        <p:txBody>
          <a:bodyPr wrap="square" rtlCol="0">
            <a:spAutoFit/>
          </a:bodyPr>
          <a:lstStyle/>
          <a:p>
            <a:pPr algn="ctr"/>
            <a:r>
              <a:rPr lang="en-US" dirty="0"/>
              <a:t>The Bible has timeless counsel to help us through the challenges of change /transition.</a:t>
            </a:r>
          </a:p>
          <a:p>
            <a:pPr algn="ctr"/>
            <a:r>
              <a:rPr lang="en-US" dirty="0"/>
              <a:t>Consider the Exodus story: Slavery → Deliverance → Wandering → Promised Land.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381000"/>
            <a:ext cx="8686800" cy="6463308"/>
          </a:xfrm>
          <a:prstGeom prst="rect">
            <a:avLst/>
          </a:prstGeom>
          <a:noFill/>
        </p:spPr>
        <p:txBody>
          <a:bodyPr wrap="square" rtlCol="0">
            <a:spAutoFit/>
          </a:bodyPr>
          <a:lstStyle/>
          <a:p>
            <a:pPr algn="ctr"/>
            <a:r>
              <a:rPr lang="en-US" sz="7200" b="1" i="1" dirty="0">
                <a:ln>
                  <a:solidFill>
                    <a:sysClr val="windowText" lastClr="000000"/>
                  </a:solidFill>
                </a:ln>
                <a:effectLst>
                  <a:outerShdw blurRad="38100" dist="38100" dir="2700000" algn="tl">
                    <a:srgbClr val="000000">
                      <a:alpha val="43137"/>
                    </a:srgbClr>
                  </a:outerShdw>
                </a:effectLst>
              </a:rPr>
              <a:t>Behold, I will do something new, now it will spring forth; will you not be aware of it?</a:t>
            </a:r>
            <a:endParaRPr lang="en-US" sz="7200" b="1" i="1" dirty="0"/>
          </a:p>
          <a:p>
            <a:pPr algn="ctr"/>
            <a:r>
              <a:rPr lang="en-US" sz="5400" dirty="0"/>
              <a:t>(Isaiah 43:19)</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04800"/>
            <a:ext cx="9144000" cy="6463308"/>
          </a:xfrm>
          <a:prstGeom prst="rect">
            <a:avLst/>
          </a:prstGeom>
          <a:noFill/>
        </p:spPr>
        <p:txBody>
          <a:bodyPr wrap="square" rtlCol="0">
            <a:spAutoFit/>
          </a:bodyPr>
          <a:lstStyle/>
          <a:p>
            <a:pPr algn="ctr"/>
            <a:r>
              <a:rPr lang="en-US" sz="6000" b="1" i="1" dirty="0">
                <a:ln>
                  <a:solidFill>
                    <a:sysClr val="windowText" lastClr="000000"/>
                  </a:solidFill>
                </a:ln>
                <a:effectLst>
                  <a:outerShdw blurRad="38100" dist="38100" dir="2700000" algn="tl">
                    <a:srgbClr val="000000">
                      <a:alpha val="43137"/>
                    </a:srgbClr>
                  </a:outerShdw>
                </a:effectLst>
              </a:rPr>
              <a:t>… forgetting what lies behind and reaching forward to what lies ahead, I press on towards the goal for the prize of the upward call of God in Jesus Christ.</a:t>
            </a:r>
            <a:endParaRPr lang="en-US" sz="6000" b="1" i="1" dirty="0"/>
          </a:p>
          <a:p>
            <a:pPr algn="ctr"/>
            <a:r>
              <a:rPr lang="en-US" sz="5400" dirty="0"/>
              <a:t>(Philippians 3:13b-14)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a:noAutofit/>
          </a:bodyPr>
          <a:lstStyle/>
          <a:p>
            <a:r>
              <a:rPr lang="en-US" sz="6600" b="1" dirty="0">
                <a:ln>
                  <a:solidFill>
                    <a:sysClr val="windowText" lastClr="000000"/>
                  </a:solidFill>
                </a:ln>
                <a:solidFill>
                  <a:srgbClr val="FFFF00"/>
                </a:solidFill>
                <a:effectLst>
                  <a:outerShdw blurRad="38100" dist="38100" dir="2700000" algn="tl">
                    <a:srgbClr val="000000">
                      <a:alpha val="43137"/>
                    </a:srgbClr>
                  </a:outerShdw>
                </a:effectLst>
              </a:rPr>
              <a:t>Trust in God’s Plan</a:t>
            </a:r>
          </a:p>
        </p:txBody>
      </p:sp>
      <p:sp>
        <p:nvSpPr>
          <p:cNvPr id="3" name="Content Placeholder 2"/>
          <p:cNvSpPr>
            <a:spLocks noGrp="1"/>
          </p:cNvSpPr>
          <p:nvPr>
            <p:ph idx="1"/>
          </p:nvPr>
        </p:nvSpPr>
        <p:spPr>
          <a:xfrm>
            <a:off x="1524000" y="1524000"/>
            <a:ext cx="9144000" cy="5257800"/>
          </a:xfrm>
        </p:spPr>
        <p:txBody>
          <a:bodyPr>
            <a:normAutofit fontScale="85000" lnSpcReduction="20000"/>
          </a:bodyPr>
          <a:lstStyle/>
          <a:p>
            <a:pPr algn="ctr">
              <a:buNone/>
            </a:pPr>
            <a:r>
              <a:rPr lang="en-US" sz="6200" b="1" dirty="0">
                <a:ln>
                  <a:solidFill>
                    <a:sysClr val="windowText" lastClr="000000"/>
                  </a:solidFill>
                </a:ln>
                <a:solidFill>
                  <a:srgbClr val="FFFF00"/>
                </a:solidFill>
                <a:effectLst>
                  <a:outerShdw blurRad="38100" dist="38100" dir="2700000" algn="tl">
                    <a:srgbClr val="000000">
                      <a:alpha val="43137"/>
                    </a:srgbClr>
                  </a:outerShdw>
                </a:effectLst>
              </a:rPr>
              <a:t>Change breeds uncertainty</a:t>
            </a:r>
          </a:p>
          <a:p>
            <a:pPr algn="ctr">
              <a:buNone/>
            </a:pPr>
            <a:endParaRPr lang="en-US" sz="1300" b="1" dirty="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6200" b="1" dirty="0">
                <a:ln>
                  <a:solidFill>
                    <a:sysClr val="windowText" lastClr="000000"/>
                  </a:solidFill>
                </a:ln>
                <a:solidFill>
                  <a:srgbClr val="FFFF00"/>
                </a:solidFill>
                <a:effectLst>
                  <a:outerShdw blurRad="38100" dist="38100" dir="2700000" algn="tl">
                    <a:srgbClr val="000000">
                      <a:alpha val="43137"/>
                    </a:srgbClr>
                  </a:outerShdw>
                </a:effectLst>
              </a:rPr>
              <a:t>God is stable &amp; changeless</a:t>
            </a:r>
          </a:p>
          <a:p>
            <a:pPr algn="ctr">
              <a:buNone/>
            </a:pPr>
            <a:endParaRPr lang="en-US" sz="1500" b="1" dirty="0">
              <a:ln>
                <a:solidFill>
                  <a:sysClr val="windowText" lastClr="000000"/>
                </a:solidFill>
              </a:ln>
              <a:solidFill>
                <a:srgbClr val="FFFF00"/>
              </a:solidFill>
              <a:effectLst>
                <a:outerShdw blurRad="38100" dist="38100" dir="2700000" algn="tl">
                  <a:srgbClr val="000000">
                    <a:alpha val="43137"/>
                  </a:srgbClr>
                </a:outerShdw>
              </a:effectLst>
            </a:endParaRPr>
          </a:p>
          <a:p>
            <a:pPr algn="ctr">
              <a:buNone/>
            </a:pPr>
            <a:r>
              <a:rPr lang="en-US" sz="8600" b="1" i="1" dirty="0">
                <a:ln>
                  <a:solidFill>
                    <a:sysClr val="windowText" lastClr="000000"/>
                  </a:solidFill>
                </a:ln>
                <a:effectLst>
                  <a:outerShdw blurRad="38100" dist="38100" dir="2700000" algn="tl">
                    <a:srgbClr val="000000">
                      <a:alpha val="43137"/>
                    </a:srgbClr>
                  </a:outerShdw>
                </a:effectLst>
              </a:rPr>
              <a:t>…I, the Lord, do</a:t>
            </a:r>
          </a:p>
          <a:p>
            <a:pPr algn="ctr">
              <a:buNone/>
            </a:pPr>
            <a:r>
              <a:rPr lang="en-US" sz="8600" b="1" i="1" dirty="0">
                <a:ln>
                  <a:solidFill>
                    <a:sysClr val="windowText" lastClr="000000"/>
                  </a:solidFill>
                </a:ln>
                <a:effectLst>
                  <a:outerShdw blurRad="38100" dist="38100" dir="2700000" algn="tl">
                    <a:srgbClr val="000000">
                      <a:alpha val="43137"/>
                    </a:srgbClr>
                  </a:outerShdw>
                </a:effectLst>
              </a:rPr>
              <a:t> not change...</a:t>
            </a:r>
            <a:r>
              <a:rPr lang="en-US" sz="6200" b="1" i="1" dirty="0">
                <a:ln>
                  <a:solidFill>
                    <a:sysClr val="windowText" lastClr="000000"/>
                  </a:solidFill>
                </a:ln>
                <a:effectLst>
                  <a:outerShdw blurRad="38100" dist="38100" dir="2700000" algn="tl">
                    <a:srgbClr val="000000">
                      <a:alpha val="43137"/>
                    </a:srgbClr>
                  </a:outerShdw>
                </a:effectLst>
              </a:rPr>
              <a:t> </a:t>
            </a:r>
          </a:p>
          <a:p>
            <a:pPr algn="ctr">
              <a:buNone/>
            </a:pPr>
            <a:r>
              <a:rPr lang="en-US" sz="6200" b="1" dirty="0">
                <a:ln>
                  <a:solidFill>
                    <a:sysClr val="windowText" lastClr="000000"/>
                  </a:solidFill>
                </a:ln>
              </a:rPr>
              <a:t>(Malachi 3:6)</a:t>
            </a: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969289"/>
            <a:ext cx="8686800" cy="4247317"/>
          </a:xfrm>
          <a:prstGeom prst="rect">
            <a:avLst/>
          </a:prstGeom>
          <a:noFill/>
        </p:spPr>
        <p:txBody>
          <a:bodyPr wrap="square" rtlCol="0">
            <a:spAutoFit/>
          </a:bodyPr>
          <a:lstStyle/>
          <a:p>
            <a:pPr algn="ctr"/>
            <a:r>
              <a:rPr lang="en-US" sz="7200" b="1" i="1" dirty="0">
                <a:ln>
                  <a:solidFill>
                    <a:sysClr val="windowText" lastClr="000000"/>
                  </a:solidFill>
                </a:ln>
                <a:effectLst>
                  <a:outerShdw blurRad="38100" dist="38100" dir="2700000" algn="tl">
                    <a:srgbClr val="000000">
                      <a:alpha val="43137"/>
                    </a:srgbClr>
                  </a:outerShdw>
                </a:effectLst>
              </a:rPr>
              <a:t>Commit your way to the Lord, trust also in Him, and He will do it.</a:t>
            </a:r>
            <a:endParaRPr lang="en-US" sz="7200" b="1" i="1" dirty="0"/>
          </a:p>
          <a:p>
            <a:pPr algn="ctr"/>
            <a:r>
              <a:rPr lang="en-US" sz="5400" dirty="0"/>
              <a:t>(Psalm 37:5)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304800"/>
            <a:ext cx="9144000" cy="6278642"/>
          </a:xfrm>
          <a:prstGeom prst="rect">
            <a:avLst/>
          </a:prstGeom>
          <a:noFill/>
        </p:spPr>
        <p:txBody>
          <a:bodyPr wrap="square" rtlCol="0">
            <a:spAutoFit/>
          </a:bodyPr>
          <a:lstStyle/>
          <a:p>
            <a:pPr algn="ctr"/>
            <a:r>
              <a:rPr lang="en-US" sz="4800" b="1" i="1" dirty="0">
                <a:ln>
                  <a:solidFill>
                    <a:sysClr val="windowText" lastClr="000000"/>
                  </a:solidFill>
                </a:ln>
                <a:effectLst>
                  <a:outerShdw blurRad="38100" dist="38100" dir="2700000" algn="tl">
                    <a:srgbClr val="000000">
                      <a:alpha val="43137"/>
                    </a:srgbClr>
                  </a:outerShdw>
                </a:effectLst>
              </a:rPr>
              <a:t>For My thoughts are not your thoughts, neither are your ways My ways, declares the Lord.  For as the heavens are higher than  the earth, so are My ways higher than your ways and My thoughts higher than your thoughts.</a:t>
            </a:r>
          </a:p>
          <a:p>
            <a:pPr algn="ctr"/>
            <a:endParaRPr lang="en-US" sz="1200" b="1" i="1" dirty="0"/>
          </a:p>
          <a:p>
            <a:pPr algn="ctr"/>
            <a:r>
              <a:rPr lang="en-US" sz="5400" dirty="0"/>
              <a:t>(Isaiah 55:8-9)</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b="1" dirty="0">
                <a:ln>
                  <a:solidFill>
                    <a:sysClr val="windowText" lastClr="000000"/>
                  </a:solidFill>
                </a:ln>
                <a:solidFill>
                  <a:srgbClr val="FFFF00"/>
                </a:solidFill>
                <a:effectLst>
                  <a:outerShdw blurRad="38100" dist="38100" dir="2700000" algn="tl">
                    <a:srgbClr val="000000">
                      <a:alpha val="43137"/>
                    </a:srgbClr>
                  </a:outerShdw>
                </a:effectLst>
              </a:rPr>
              <a:t>Summary</a:t>
            </a:r>
          </a:p>
        </p:txBody>
      </p:sp>
      <p:sp>
        <p:nvSpPr>
          <p:cNvPr id="3" name="Content Placeholder 2"/>
          <p:cNvSpPr>
            <a:spLocks noGrp="1"/>
          </p:cNvSpPr>
          <p:nvPr>
            <p:ph idx="1"/>
          </p:nvPr>
        </p:nvSpPr>
        <p:spPr>
          <a:xfrm>
            <a:off x="1981200" y="1600200"/>
            <a:ext cx="8229600" cy="5257800"/>
          </a:xfrm>
        </p:spPr>
        <p:txBody>
          <a:bodyPr>
            <a:normAutofit lnSpcReduction="10000"/>
          </a:bodyPr>
          <a:lstStyle/>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Change is inevitable</a:t>
            </a:r>
          </a:p>
          <a:p>
            <a:endParaRPr lang="en-US" sz="13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Change brings uncertainty</a:t>
            </a:r>
          </a:p>
          <a:p>
            <a:endParaRPr lang="en-US" sz="13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Seek God’s guidance</a:t>
            </a:r>
          </a:p>
          <a:p>
            <a:endParaRPr lang="en-US" sz="13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Embrace change</a:t>
            </a:r>
          </a:p>
          <a:p>
            <a:endParaRPr lang="en-US" sz="1300" b="1" dirty="0">
              <a:ln>
                <a:solidFill>
                  <a:sysClr val="windowText" lastClr="000000"/>
                </a:solidFill>
              </a:ln>
              <a:solidFill>
                <a:srgbClr val="FFFF00"/>
              </a:solidFill>
              <a:effectLst>
                <a:outerShdw blurRad="38100" dist="38100" dir="2700000" algn="tl">
                  <a:srgbClr val="000000">
                    <a:alpha val="43137"/>
                  </a:srgbClr>
                </a:outerShdw>
              </a:effectLst>
            </a:endParaRPr>
          </a:p>
          <a:p>
            <a:r>
              <a:rPr lang="en-US" sz="4800" b="1" dirty="0">
                <a:ln>
                  <a:solidFill>
                    <a:sysClr val="windowText" lastClr="000000"/>
                  </a:solidFill>
                </a:ln>
                <a:solidFill>
                  <a:srgbClr val="FFFF00"/>
                </a:solidFill>
                <a:effectLst>
                  <a:outerShdw blurRad="38100" dist="38100" dir="2700000" algn="tl">
                    <a:srgbClr val="000000">
                      <a:alpha val="43137"/>
                    </a:srgbClr>
                  </a:outerShdw>
                </a:effectLst>
              </a:rPr>
              <a:t>God is unchanging</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381000"/>
            <a:ext cx="8686800" cy="6463308"/>
          </a:xfrm>
          <a:prstGeom prst="rect">
            <a:avLst/>
          </a:prstGeom>
          <a:noFill/>
        </p:spPr>
        <p:txBody>
          <a:bodyPr wrap="square" rtlCol="0">
            <a:spAutoFit/>
          </a:bodyPr>
          <a:lstStyle/>
          <a:p>
            <a:pPr algn="ctr"/>
            <a:r>
              <a:rPr lang="en-US" sz="7200" b="1" i="1" dirty="0">
                <a:ln>
                  <a:solidFill>
                    <a:sysClr val="windowText" lastClr="000000"/>
                  </a:solidFill>
                </a:ln>
                <a:effectLst>
                  <a:outerShdw blurRad="38100" dist="38100" dir="2700000" algn="tl">
                    <a:srgbClr val="000000">
                      <a:alpha val="43137"/>
                    </a:srgbClr>
                  </a:outerShdw>
                </a:effectLst>
              </a:rPr>
              <a:t>Now faith is the assurance of things hoped for, the conviction of things not seen</a:t>
            </a:r>
            <a:endParaRPr lang="en-US" sz="7200" b="1" i="1" dirty="0"/>
          </a:p>
          <a:p>
            <a:pPr algn="ctr"/>
            <a:r>
              <a:rPr lang="en-US" sz="5400" dirty="0"/>
              <a:t>(Hebrews 11:1)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143000"/>
          </a:xfrm>
        </p:spPr>
        <p:txBody>
          <a:bodyPr>
            <a:noAutofit/>
          </a:bodyPr>
          <a:lstStyle/>
          <a:p>
            <a:r>
              <a:rPr lang="en-US" sz="9600" b="1" dirty="0">
                <a:ln>
                  <a:solidFill>
                    <a:sysClr val="windowText" lastClr="000000"/>
                  </a:solidFill>
                </a:ln>
                <a:solidFill>
                  <a:srgbClr val="FFFF00"/>
                </a:solidFill>
                <a:effectLst>
                  <a:outerShdw blurRad="38100" dist="38100" dir="2700000" algn="tl">
                    <a:srgbClr val="000000">
                      <a:alpha val="43137"/>
                    </a:srgbClr>
                  </a:outerShdw>
                </a:effectLst>
              </a:rPr>
              <a:t>Transitions</a:t>
            </a:r>
          </a:p>
        </p:txBody>
      </p:sp>
      <p:sp>
        <p:nvSpPr>
          <p:cNvPr id="3" name="Content Placeholder 2"/>
          <p:cNvSpPr>
            <a:spLocks noGrp="1"/>
          </p:cNvSpPr>
          <p:nvPr>
            <p:ph idx="1"/>
          </p:nvPr>
        </p:nvSpPr>
        <p:spPr>
          <a:xfrm>
            <a:off x="1524000" y="1570038"/>
            <a:ext cx="9144000" cy="5821363"/>
          </a:xfrm>
        </p:spPr>
        <p:txBody>
          <a:bodyPr>
            <a:normAutofit/>
          </a:bodyPr>
          <a:lstStyle/>
          <a:p>
            <a:pPr algn="ctr"/>
            <a:r>
              <a:rPr lang="en-US" sz="6600" b="1" dirty="0">
                <a:ln>
                  <a:solidFill>
                    <a:sysClr val="windowText" lastClr="000000"/>
                  </a:solidFill>
                </a:ln>
                <a:solidFill>
                  <a:srgbClr val="FFFF00"/>
                </a:solidFill>
                <a:effectLst>
                  <a:outerShdw blurRad="38100" dist="38100" dir="2700000" algn="tl">
                    <a:srgbClr val="000000">
                      <a:alpha val="43137"/>
                    </a:srgbClr>
                  </a:outerShdw>
                </a:effectLst>
              </a:rPr>
              <a:t>Require CHANGE</a:t>
            </a:r>
          </a:p>
          <a:p>
            <a:pPr algn="ctr"/>
            <a:r>
              <a:rPr lang="en-US" sz="6600" b="1" dirty="0">
                <a:ln>
                  <a:solidFill>
                    <a:sysClr val="windowText" lastClr="000000"/>
                  </a:solidFill>
                </a:ln>
                <a:solidFill>
                  <a:srgbClr val="FFFF00"/>
                </a:solidFill>
                <a:effectLst>
                  <a:outerShdw blurRad="38100" dist="38100" dir="2700000" algn="tl">
                    <a:srgbClr val="000000">
                      <a:alpha val="43137"/>
                    </a:srgbClr>
                  </a:outerShdw>
                </a:effectLst>
              </a:rPr>
              <a:t>Take TIME</a:t>
            </a:r>
          </a:p>
          <a:p>
            <a:pPr algn="ctr"/>
            <a:r>
              <a:rPr lang="en-US" sz="6600" b="1" dirty="0">
                <a:ln>
                  <a:solidFill>
                    <a:sysClr val="windowText" lastClr="000000"/>
                  </a:solidFill>
                </a:ln>
                <a:solidFill>
                  <a:srgbClr val="FFFF00"/>
                </a:solidFill>
                <a:effectLst>
                  <a:outerShdw blurRad="38100" dist="38100" dir="2700000" algn="tl">
                    <a:srgbClr val="000000">
                      <a:alpha val="43137"/>
                    </a:srgbClr>
                  </a:outerShdw>
                </a:effectLst>
              </a:rPr>
              <a:t>CHANGE → FEAR</a:t>
            </a:r>
          </a:p>
          <a:p>
            <a:pPr algn="ctr"/>
            <a:r>
              <a:rPr lang="en-US" sz="6600" b="1" dirty="0">
                <a:ln>
                  <a:solidFill>
                    <a:sysClr val="windowText" lastClr="000000"/>
                  </a:solidFill>
                </a:ln>
                <a:solidFill>
                  <a:srgbClr val="FFFF00"/>
                </a:solidFill>
                <a:effectLst>
                  <a:outerShdw blurRad="38100" dist="38100" dir="2700000" algn="tl">
                    <a:srgbClr val="000000">
                      <a:alpha val="43137"/>
                    </a:srgbClr>
                  </a:outerShdw>
                </a:effectLst>
              </a:rPr>
              <a:t>TIME → IMPATIENCE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752600" y="1752600"/>
            <a:ext cx="2819400" cy="2819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772400" y="1905000"/>
            <a:ext cx="2667000" cy="2667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849090" y="1447800"/>
            <a:ext cx="2819400" cy="2971800"/>
          </a:xfrm>
          <a:prstGeom prst="rightArrow">
            <a:avLst>
              <a:gd name="adj1" fmla="val 50000"/>
              <a:gd name="adj2" fmla="val 4943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946070" y="2251365"/>
            <a:ext cx="2286000" cy="1446550"/>
          </a:xfrm>
          <a:prstGeom prst="rect">
            <a:avLst/>
          </a:prstGeom>
          <a:noFill/>
        </p:spPr>
        <p:txBody>
          <a:bodyPr wrap="square" rtlCol="0">
            <a:spAutoFit/>
          </a:bodyPr>
          <a:lstStyle/>
          <a:p>
            <a:pPr algn="ctr"/>
            <a:r>
              <a:rPr lang="en-US" sz="4400" b="1" dirty="0">
                <a:solidFill>
                  <a:schemeClr val="bg1"/>
                </a:solidFill>
              </a:rPr>
              <a:t>CHANGE</a:t>
            </a:r>
          </a:p>
          <a:p>
            <a:pPr algn="ctr"/>
            <a:r>
              <a:rPr lang="en-US" sz="4400" b="1" dirty="0">
                <a:solidFill>
                  <a:schemeClr val="bg1"/>
                </a:solidFill>
              </a:rPr>
              <a:t>&amp; TIME</a:t>
            </a:r>
          </a:p>
        </p:txBody>
      </p:sp>
      <p:sp>
        <p:nvSpPr>
          <p:cNvPr id="8" name="TextBox 7"/>
          <p:cNvSpPr txBox="1"/>
          <p:nvPr/>
        </p:nvSpPr>
        <p:spPr>
          <a:xfrm>
            <a:off x="2223655" y="2590800"/>
            <a:ext cx="1981200" cy="1107996"/>
          </a:xfrm>
          <a:prstGeom prst="rect">
            <a:avLst/>
          </a:prstGeom>
          <a:noFill/>
        </p:spPr>
        <p:txBody>
          <a:bodyPr wrap="square" rtlCol="0">
            <a:spAutoFit/>
          </a:bodyPr>
          <a:lstStyle/>
          <a:p>
            <a:pPr algn="ctr"/>
            <a:r>
              <a:rPr lang="en-US" sz="6600" b="1" dirty="0">
                <a:solidFill>
                  <a:schemeClr val="bg1"/>
                </a:solidFill>
              </a:rPr>
              <a:t>OLD</a:t>
            </a:r>
          </a:p>
        </p:txBody>
      </p:sp>
      <p:sp>
        <p:nvSpPr>
          <p:cNvPr id="9" name="TextBox 8"/>
          <p:cNvSpPr txBox="1"/>
          <p:nvPr/>
        </p:nvSpPr>
        <p:spPr>
          <a:xfrm>
            <a:off x="8153400" y="2590800"/>
            <a:ext cx="2057400" cy="1107996"/>
          </a:xfrm>
          <a:prstGeom prst="rect">
            <a:avLst/>
          </a:prstGeom>
          <a:noFill/>
        </p:spPr>
        <p:txBody>
          <a:bodyPr wrap="square" rtlCol="0">
            <a:spAutoFit/>
          </a:bodyPr>
          <a:lstStyle/>
          <a:p>
            <a:pPr algn="ctr"/>
            <a:r>
              <a:rPr lang="en-US" sz="6600" b="1" dirty="0">
                <a:solidFill>
                  <a:schemeClr val="bg1"/>
                </a:solidFill>
              </a:rPr>
              <a:t>NEW</a:t>
            </a:r>
          </a:p>
        </p:txBody>
      </p:sp>
      <p:sp>
        <p:nvSpPr>
          <p:cNvPr id="10" name="TextBox 9"/>
          <p:cNvSpPr txBox="1"/>
          <p:nvPr/>
        </p:nvSpPr>
        <p:spPr>
          <a:xfrm>
            <a:off x="1524000" y="6248401"/>
            <a:ext cx="9144000" cy="646331"/>
          </a:xfrm>
          <a:prstGeom prst="rect">
            <a:avLst/>
          </a:prstGeom>
          <a:noFill/>
        </p:spPr>
        <p:txBody>
          <a:bodyPr wrap="square" rtlCol="0">
            <a:spAutoFit/>
          </a:bodyPr>
          <a:lstStyle/>
          <a:p>
            <a:pPr algn="ctr"/>
            <a:r>
              <a:rPr lang="en-US" dirty="0"/>
              <a:t>Embracing fear and impatience can slow, impede or even stop the transition process.</a:t>
            </a:r>
          </a:p>
          <a:p>
            <a:pPr algn="ctr"/>
            <a:r>
              <a:rPr lang="en-US" dirty="0"/>
              <a:t>In the Exodus these attitudes caused sin, rebellion and a delay of entry into the promise of God. </a:t>
            </a:r>
          </a:p>
        </p:txBody>
      </p:sp>
      <p:sp>
        <p:nvSpPr>
          <p:cNvPr id="11" name="&quot;No&quot; Symbol 10"/>
          <p:cNvSpPr/>
          <p:nvPr/>
        </p:nvSpPr>
        <p:spPr>
          <a:xfrm>
            <a:off x="4675910" y="1295400"/>
            <a:ext cx="2971800" cy="37338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752600" y="1752600"/>
            <a:ext cx="2819400" cy="2819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772400" y="1905000"/>
            <a:ext cx="2667000" cy="26670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4849090" y="1447800"/>
            <a:ext cx="2819400" cy="2971800"/>
          </a:xfrm>
          <a:prstGeom prst="rightArrow">
            <a:avLst>
              <a:gd name="adj1" fmla="val 50000"/>
              <a:gd name="adj2" fmla="val 4943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946070" y="2251365"/>
            <a:ext cx="2286000" cy="1446550"/>
          </a:xfrm>
          <a:prstGeom prst="rect">
            <a:avLst/>
          </a:prstGeom>
          <a:noFill/>
        </p:spPr>
        <p:txBody>
          <a:bodyPr wrap="square" rtlCol="0">
            <a:spAutoFit/>
          </a:bodyPr>
          <a:lstStyle/>
          <a:p>
            <a:pPr algn="ctr"/>
            <a:r>
              <a:rPr lang="en-US" sz="4400" b="1" dirty="0">
                <a:solidFill>
                  <a:schemeClr val="bg1"/>
                </a:solidFill>
              </a:rPr>
              <a:t>CHANGE</a:t>
            </a:r>
          </a:p>
          <a:p>
            <a:pPr algn="ctr"/>
            <a:r>
              <a:rPr lang="en-US" sz="4400" b="1" dirty="0">
                <a:solidFill>
                  <a:schemeClr val="bg1"/>
                </a:solidFill>
              </a:rPr>
              <a:t>&amp; TIME</a:t>
            </a:r>
          </a:p>
        </p:txBody>
      </p:sp>
      <p:sp>
        <p:nvSpPr>
          <p:cNvPr id="8" name="TextBox 7"/>
          <p:cNvSpPr txBox="1"/>
          <p:nvPr/>
        </p:nvSpPr>
        <p:spPr>
          <a:xfrm>
            <a:off x="2223655" y="2590800"/>
            <a:ext cx="1981200" cy="1107996"/>
          </a:xfrm>
          <a:prstGeom prst="rect">
            <a:avLst/>
          </a:prstGeom>
          <a:noFill/>
        </p:spPr>
        <p:txBody>
          <a:bodyPr wrap="square" rtlCol="0">
            <a:spAutoFit/>
          </a:bodyPr>
          <a:lstStyle/>
          <a:p>
            <a:pPr algn="ctr"/>
            <a:r>
              <a:rPr lang="en-US" sz="6600" b="1" dirty="0">
                <a:solidFill>
                  <a:schemeClr val="bg1"/>
                </a:solidFill>
              </a:rPr>
              <a:t>OLD</a:t>
            </a:r>
          </a:p>
        </p:txBody>
      </p:sp>
      <p:sp>
        <p:nvSpPr>
          <p:cNvPr id="9" name="TextBox 8"/>
          <p:cNvSpPr txBox="1"/>
          <p:nvPr/>
        </p:nvSpPr>
        <p:spPr>
          <a:xfrm>
            <a:off x="8153400" y="2590800"/>
            <a:ext cx="2057400" cy="1107996"/>
          </a:xfrm>
          <a:prstGeom prst="rect">
            <a:avLst/>
          </a:prstGeom>
          <a:noFill/>
        </p:spPr>
        <p:txBody>
          <a:bodyPr wrap="square" rtlCol="0">
            <a:spAutoFit/>
          </a:bodyPr>
          <a:lstStyle/>
          <a:p>
            <a:pPr algn="ctr"/>
            <a:r>
              <a:rPr lang="en-US" sz="6600" b="1" dirty="0">
                <a:solidFill>
                  <a:schemeClr val="bg1"/>
                </a:solidFill>
              </a:rPr>
              <a:t>NEW</a:t>
            </a:r>
          </a:p>
        </p:txBody>
      </p:sp>
      <p:sp>
        <p:nvSpPr>
          <p:cNvPr id="10" name="TextBox 9"/>
          <p:cNvSpPr txBox="1"/>
          <p:nvPr/>
        </p:nvSpPr>
        <p:spPr>
          <a:xfrm>
            <a:off x="1524000" y="6211670"/>
            <a:ext cx="9144000" cy="646331"/>
          </a:xfrm>
          <a:prstGeom prst="rect">
            <a:avLst/>
          </a:prstGeom>
          <a:noFill/>
        </p:spPr>
        <p:txBody>
          <a:bodyPr wrap="square" rtlCol="0">
            <a:spAutoFit/>
          </a:bodyPr>
          <a:lstStyle/>
          <a:p>
            <a:pPr algn="ctr"/>
            <a:r>
              <a:rPr lang="en-US" dirty="0"/>
              <a:t>For change to occur vulnerability, uncertainty, fear and impatience must  be addressed and overcome.  It’s never a good idea to let fear/impatience fester as they will metastasize.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9600" b="1" dirty="0">
                <a:ln>
                  <a:solidFill>
                    <a:sysClr val="windowText" lastClr="000000"/>
                  </a:solidFill>
                </a:ln>
                <a:solidFill>
                  <a:srgbClr val="FFFF00"/>
                </a:solidFill>
              </a:rPr>
              <a:t>Transitions</a:t>
            </a:r>
          </a:p>
        </p:txBody>
      </p:sp>
      <p:sp>
        <p:nvSpPr>
          <p:cNvPr id="3" name="Content Placeholder 2"/>
          <p:cNvSpPr>
            <a:spLocks noGrp="1"/>
          </p:cNvSpPr>
          <p:nvPr>
            <p:ph idx="1"/>
          </p:nvPr>
        </p:nvSpPr>
        <p:spPr>
          <a:xfrm>
            <a:off x="1752600" y="1932710"/>
            <a:ext cx="8686800" cy="4925290"/>
          </a:xfrm>
        </p:spPr>
        <p:txBody>
          <a:bodyPr>
            <a:normAutofit/>
          </a:bodyPr>
          <a:lstStyle/>
          <a:p>
            <a:pPr algn="ctr">
              <a:buNone/>
            </a:pPr>
            <a:r>
              <a:rPr lang="en-US" sz="8000" b="1" dirty="0">
                <a:ln>
                  <a:solidFill>
                    <a:sysClr val="windowText" lastClr="000000"/>
                  </a:solidFill>
                </a:ln>
                <a:solidFill>
                  <a:srgbClr val="FFFF00"/>
                </a:solidFill>
                <a:effectLst>
                  <a:outerShdw blurRad="38100" dist="38100" dir="2700000" algn="tl">
                    <a:srgbClr val="000000">
                      <a:alpha val="43137"/>
                    </a:srgbClr>
                  </a:outerShdw>
                </a:effectLst>
              </a:rPr>
              <a:t>Q: How do I handle my fear &amp; my impatience?</a:t>
            </a:r>
          </a:p>
        </p:txBody>
      </p:sp>
      <p:sp>
        <p:nvSpPr>
          <p:cNvPr id="4" name="TextBox 3"/>
          <p:cNvSpPr txBox="1"/>
          <p:nvPr/>
        </p:nvSpPr>
        <p:spPr>
          <a:xfrm>
            <a:off x="1524000" y="6488668"/>
            <a:ext cx="9144000" cy="369332"/>
          </a:xfrm>
          <a:prstGeom prst="rect">
            <a:avLst/>
          </a:prstGeom>
          <a:noFill/>
        </p:spPr>
        <p:txBody>
          <a:bodyPr wrap="square" rtlCol="0">
            <a:spAutoFit/>
          </a:bodyPr>
          <a:lstStyle/>
          <a:p>
            <a:pPr algn="ctr"/>
            <a:r>
              <a:rPr lang="en-US" dirty="0"/>
              <a:t>A:  Focus on the Author of change and NOT change’s by-products of fear and impatience.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ln>
                  <a:solidFill>
                    <a:sysClr val="windowText" lastClr="000000"/>
                  </a:solidFill>
                </a:ln>
                <a:solidFill>
                  <a:srgbClr val="FFFF00"/>
                </a:solidFill>
                <a:effectLst>
                  <a:outerShdw blurRad="38100" dist="38100" dir="2700000" algn="tl">
                    <a:srgbClr val="000000">
                      <a:alpha val="43137"/>
                    </a:srgbClr>
                  </a:outerShdw>
                </a:effectLst>
              </a:rPr>
              <a:t>Find Strength in God</a:t>
            </a:r>
          </a:p>
        </p:txBody>
      </p:sp>
      <p:sp>
        <p:nvSpPr>
          <p:cNvPr id="3" name="Content Placeholder 2"/>
          <p:cNvSpPr>
            <a:spLocks noGrp="1"/>
          </p:cNvSpPr>
          <p:nvPr>
            <p:ph idx="1"/>
          </p:nvPr>
        </p:nvSpPr>
        <p:spPr>
          <a:xfrm>
            <a:off x="1524000" y="1600200"/>
            <a:ext cx="9144000" cy="5257800"/>
          </a:xfrm>
        </p:spPr>
        <p:txBody>
          <a:bodyPr>
            <a:normAutofit/>
          </a:bodyPr>
          <a:lstStyle/>
          <a:p>
            <a:pPr algn="ctr"/>
            <a:r>
              <a:rPr lang="en-US" sz="6200" b="1" dirty="0">
                <a:ln>
                  <a:solidFill>
                    <a:sysClr val="windowText" lastClr="000000"/>
                  </a:solidFill>
                </a:ln>
                <a:solidFill>
                  <a:srgbClr val="FFFF00"/>
                </a:solidFill>
                <a:effectLst>
                  <a:outerShdw blurRad="38100" dist="38100" dir="2700000" algn="tl">
                    <a:srgbClr val="000000">
                      <a:alpha val="43137"/>
                    </a:srgbClr>
                  </a:outerShdw>
                </a:effectLst>
              </a:rPr>
              <a:t>Fears pale before God</a:t>
            </a:r>
          </a:p>
          <a:p>
            <a:pPr algn="ctr"/>
            <a:r>
              <a:rPr lang="en-US" sz="6200" b="1" dirty="0">
                <a:ln>
                  <a:solidFill>
                    <a:sysClr val="windowText" lastClr="000000"/>
                  </a:solidFill>
                </a:ln>
                <a:solidFill>
                  <a:srgbClr val="FFFF00"/>
                </a:solidFill>
                <a:effectLst>
                  <a:outerShdw blurRad="38100" dist="38100" dir="2700000" algn="tl">
                    <a:srgbClr val="000000">
                      <a:alpha val="43137"/>
                    </a:srgbClr>
                  </a:outerShdw>
                </a:effectLst>
              </a:rPr>
              <a:t>God is all powerful</a:t>
            </a:r>
          </a:p>
          <a:p>
            <a:pPr algn="ctr"/>
            <a:r>
              <a:rPr lang="en-US" sz="6200" b="1" dirty="0">
                <a:ln>
                  <a:solidFill>
                    <a:sysClr val="windowText" lastClr="000000"/>
                  </a:solidFill>
                </a:ln>
                <a:solidFill>
                  <a:srgbClr val="FFFF00"/>
                </a:solidFill>
                <a:effectLst>
                  <a:outerShdw blurRad="38100" dist="38100" dir="2700000" algn="tl">
                    <a:srgbClr val="000000">
                      <a:alpha val="43137"/>
                    </a:srgbClr>
                  </a:outerShdw>
                </a:effectLst>
              </a:rPr>
              <a:t>God is always with us</a:t>
            </a:r>
          </a:p>
          <a:p>
            <a:pPr algn="ctr"/>
            <a:r>
              <a:rPr lang="en-US" sz="6200" b="1" dirty="0">
                <a:ln>
                  <a:solidFill>
                    <a:sysClr val="windowText" lastClr="000000"/>
                  </a:solidFill>
                </a:ln>
                <a:solidFill>
                  <a:srgbClr val="FFFF00"/>
                </a:solidFill>
                <a:effectLst>
                  <a:outerShdw blurRad="38100" dist="38100" dir="2700000" algn="tl">
                    <a:srgbClr val="000000">
                      <a:alpha val="43137"/>
                    </a:srgbClr>
                  </a:outerShdw>
                </a:effectLst>
              </a:rPr>
              <a:t>God will never leave us</a:t>
            </a:r>
          </a:p>
          <a:p>
            <a:endParaRPr lang="en-US" dirty="0"/>
          </a:p>
          <a:p>
            <a:endParaRPr lang="en-US" dirty="0"/>
          </a:p>
        </p:txBody>
      </p:sp>
      <p:sp>
        <p:nvSpPr>
          <p:cNvPr id="4" name="TextBox 3"/>
          <p:cNvSpPr txBox="1"/>
          <p:nvPr/>
        </p:nvSpPr>
        <p:spPr>
          <a:xfrm>
            <a:off x="1524000" y="6477000"/>
            <a:ext cx="9144000" cy="369332"/>
          </a:xfrm>
          <a:prstGeom prst="rect">
            <a:avLst/>
          </a:prstGeom>
          <a:noFill/>
        </p:spPr>
        <p:txBody>
          <a:bodyPr wrap="square" rtlCol="0">
            <a:spAutoFit/>
          </a:bodyPr>
          <a:lstStyle/>
          <a:p>
            <a:pPr algn="ctr"/>
            <a:r>
              <a:rPr lang="en-US" dirty="0"/>
              <a:t>God is: where we are/bigger than any problem we face/unaffected by change/faithful.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457201"/>
            <a:ext cx="9144000" cy="6186309"/>
          </a:xfrm>
          <a:prstGeom prst="rect">
            <a:avLst/>
          </a:prstGeom>
          <a:noFill/>
        </p:spPr>
        <p:txBody>
          <a:bodyPr wrap="square" rtlCol="0">
            <a:spAutoFit/>
          </a:bodyPr>
          <a:lstStyle/>
          <a:p>
            <a:pPr algn="ctr"/>
            <a:r>
              <a:rPr lang="en-US" sz="6600" b="1" i="1" dirty="0">
                <a:ln>
                  <a:solidFill>
                    <a:sysClr val="windowText" lastClr="000000"/>
                  </a:solidFill>
                </a:ln>
                <a:effectLst>
                  <a:outerShdw blurRad="38100" dist="38100" dir="2700000" algn="tl">
                    <a:srgbClr val="000000">
                      <a:alpha val="43137"/>
                    </a:srgbClr>
                  </a:outerShdw>
                </a:effectLst>
              </a:rPr>
              <a:t>God is our refuge and strength, a very present help in times of trouble.  Therefore we will not fear…</a:t>
            </a:r>
          </a:p>
          <a:p>
            <a:pPr algn="ctr"/>
            <a:endParaRPr lang="en-US" sz="1200" b="1" i="1" dirty="0"/>
          </a:p>
          <a:p>
            <a:pPr algn="ctr"/>
            <a:r>
              <a:rPr lang="en-US" sz="5400" dirty="0"/>
              <a:t>(Psalm 46:1-2a)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0" y="228600"/>
            <a:ext cx="9144000" cy="6647974"/>
          </a:xfrm>
          <a:prstGeom prst="rect">
            <a:avLst/>
          </a:prstGeom>
          <a:noFill/>
        </p:spPr>
        <p:txBody>
          <a:bodyPr wrap="square" rtlCol="0">
            <a:spAutoFit/>
          </a:bodyPr>
          <a:lstStyle/>
          <a:p>
            <a:pPr algn="ctr"/>
            <a:r>
              <a:rPr lang="en-US" sz="6000" b="1" i="1" dirty="0">
                <a:ln>
                  <a:solidFill>
                    <a:sysClr val="windowText" lastClr="000000"/>
                  </a:solidFill>
                </a:ln>
                <a:effectLst>
                  <a:outerShdw blurRad="38100" dist="38100" dir="2700000" algn="tl">
                    <a:srgbClr val="000000">
                      <a:alpha val="43137"/>
                    </a:srgbClr>
                  </a:outerShdw>
                </a:effectLst>
              </a:rPr>
              <a:t>Those that wait upon the Lord will  gain new  strength. They will mount up with eagle’s wings, …run and not get tired, …walk and not become weary.</a:t>
            </a:r>
          </a:p>
          <a:p>
            <a:pPr algn="ctr"/>
            <a:endParaRPr lang="en-US" sz="1200" b="1" i="1" dirty="0"/>
          </a:p>
          <a:p>
            <a:pPr algn="ctr"/>
            <a:r>
              <a:rPr lang="en-US" sz="5400" dirty="0"/>
              <a:t>(Isaiah 40:31)</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TotalTime>
  <Words>719</Words>
  <Application>Microsoft Macintosh PowerPoint</Application>
  <PresentationFormat>Widescreen</PresentationFormat>
  <Paragraphs>100</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Big  Transitions</vt:lpstr>
      <vt:lpstr>Transitions</vt:lpstr>
      <vt:lpstr>Transitions</vt:lpstr>
      <vt:lpstr>PowerPoint Presentation</vt:lpstr>
      <vt:lpstr>PowerPoint Presentation</vt:lpstr>
      <vt:lpstr>Transitions</vt:lpstr>
      <vt:lpstr>Find Strength in God</vt:lpstr>
      <vt:lpstr>PowerPoint Presentation</vt:lpstr>
      <vt:lpstr>PowerPoint Presentation</vt:lpstr>
      <vt:lpstr>PowerPoint Presentation</vt:lpstr>
      <vt:lpstr>Seek Guidance from God</vt:lpstr>
      <vt:lpstr>PowerPoint Presentation</vt:lpstr>
      <vt:lpstr>PowerPoint Presentation</vt:lpstr>
      <vt:lpstr>PowerPoint Presentation</vt:lpstr>
      <vt:lpstr>PowerPoint Presentation</vt:lpstr>
      <vt:lpstr>Embrace Change</vt:lpstr>
      <vt:lpstr>Embrace Change</vt:lpstr>
      <vt:lpstr>PowerPoint Presentation</vt:lpstr>
      <vt:lpstr>PowerPoint Presentation</vt:lpstr>
      <vt:lpstr>PowerPoint Presentation</vt:lpstr>
      <vt:lpstr>PowerPoint Presentation</vt:lpstr>
      <vt:lpstr>Trust in God’s Plan</vt:lpstr>
      <vt:lpstr>PowerPoint Presentation</vt:lpstr>
      <vt:lpstr>PowerPoint Presentation</vt:lpstr>
      <vt:lpstr>Summary</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Transitions</dc:title>
  <dc:creator>Travis M Phillips</dc:creator>
  <cp:lastModifiedBy>Philip String</cp:lastModifiedBy>
  <cp:revision>32</cp:revision>
  <dcterms:created xsi:type="dcterms:W3CDTF">2025-05-13T16:11:46Z</dcterms:created>
  <dcterms:modified xsi:type="dcterms:W3CDTF">2025-05-18T13:41:22Z</dcterms:modified>
</cp:coreProperties>
</file>