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63" r:id="rId14"/>
    <p:sldId id="264" r:id="rId15"/>
    <p:sldId id="270" r:id="rId16"/>
    <p:sldId id="271" r:id="rId17"/>
    <p:sldId id="272" r:id="rId18"/>
    <p:sldId id="273" r:id="rId19"/>
    <p:sldId id="274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8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66C-EFDD-4EA4-9E9D-45B3FCE8231F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FEB1-49C1-4BEA-A7D8-99063EB321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66C-EFDD-4EA4-9E9D-45B3FCE8231F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FEB1-49C1-4BEA-A7D8-99063EB321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66C-EFDD-4EA4-9E9D-45B3FCE8231F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FEB1-49C1-4BEA-A7D8-99063EB321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66C-EFDD-4EA4-9E9D-45B3FCE8231F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FEB1-49C1-4BEA-A7D8-99063EB321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66C-EFDD-4EA4-9E9D-45B3FCE8231F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FEB1-49C1-4BEA-A7D8-99063EB321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66C-EFDD-4EA4-9E9D-45B3FCE8231F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FEB1-49C1-4BEA-A7D8-99063EB321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66C-EFDD-4EA4-9E9D-45B3FCE8231F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FEB1-49C1-4BEA-A7D8-99063EB321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66C-EFDD-4EA4-9E9D-45B3FCE8231F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FEB1-49C1-4BEA-A7D8-99063EB321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66C-EFDD-4EA4-9E9D-45B3FCE8231F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FEB1-49C1-4BEA-A7D8-99063EB321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66C-EFDD-4EA4-9E9D-45B3FCE8231F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FEB1-49C1-4BEA-A7D8-99063EB321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66C-EFDD-4EA4-9E9D-45B3FCE8231F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FFEB1-49C1-4BEA-A7D8-99063EB321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66C-EFDD-4EA4-9E9D-45B3FCE8231F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FFEB1-49C1-4BEA-A7D8-99063EB321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2593975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</a:t>
            </a:r>
            <a:b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</a:t>
            </a:r>
            <a:b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Peace</a:t>
            </a:r>
            <a:endParaRPr lang="en-US" sz="96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S.O.P.</a:t>
            </a:r>
            <a:endParaRPr lang="en-US" sz="6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“Number One” is not about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titles, prestige, status, the exercise of power,  getting one’s way, manipulating others into doing one’s will, leveraging political alliances, quid pro quos,  working backroom deals, outdoing your fellow disciples, being super-spiritual, making policy, or any other worldly power play</a:t>
            </a:r>
          </a:p>
          <a:p>
            <a:pPr>
              <a:buNone/>
            </a:pPr>
            <a:endParaRPr lang="en-US" sz="10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One” in the Kingdom of God is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title of the </a:t>
            </a:r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servant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the </a:t>
            </a:r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slave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S.O.P.</a:t>
            </a:r>
            <a:endParaRPr lang="en-US" sz="6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showed us by His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deeds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we are to serve one another</a:t>
            </a:r>
          </a:p>
          <a:p>
            <a:pPr>
              <a:buNone/>
            </a:pPr>
            <a:endParaRPr lang="en-US" sz="1000" dirty="0"/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Why?  All motivations other than servant hood are likely selfish or sinful – not like Jesus</a:t>
            </a:r>
          </a:p>
          <a:p>
            <a:pPr>
              <a:buNone/>
            </a:pPr>
            <a:endParaRPr lang="en-US" sz="10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all the things Jesus could demonstrate and talk about to the disciples in His last hours with them  He chose to demonstrate and command </a:t>
            </a:r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humble service to one another</a:t>
            </a:r>
            <a:endParaRPr lang="en-US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S.O.P.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Thus, we can see that humble service to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another is the hallmark of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Jesus</a:t>
            </a:r>
          </a:p>
          <a:p>
            <a:pPr>
              <a:buNone/>
            </a:pPr>
            <a:endParaRPr lang="en-US" sz="10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Self-will or self-promotion is not like Jesus, but is much like those He condemned (the Pharisees and Sadducees)</a:t>
            </a:r>
          </a:p>
          <a:p>
            <a:pPr>
              <a:buNone/>
            </a:pPr>
            <a:endParaRPr lang="en-US" sz="1000" dirty="0"/>
          </a:p>
          <a:p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Q.</a:t>
            </a:r>
            <a:r>
              <a:rPr lang="en-US" dirty="0" smtClean="0"/>
              <a:t> 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you focused on seeking your own ways and plans?  Or are you seeking to serve, to “wash  your brother’s and sister’s feet”?</a:t>
            </a:r>
            <a:endParaRPr lang="en-US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Commandment</a:t>
            </a:r>
            <a:endParaRPr lang="en-US" sz="5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also gave His disciples a NEW commandment: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sz="3600" b="1" i="1" dirty="0" smtClean="0"/>
              <a:t>“This is My commandment,  that you love one another, just as I have loved you.  Greater love has no one than this, that one lay down his life for his friends.  You are My friends, if you do what I command you.” </a:t>
            </a:r>
            <a:r>
              <a:rPr lang="en-US" b="1" i="1" dirty="0" smtClean="0"/>
              <a:t> </a:t>
            </a:r>
          </a:p>
          <a:p>
            <a:pPr algn="ctr">
              <a:buNone/>
            </a:pPr>
            <a:r>
              <a:rPr lang="en-US" dirty="0" smtClean="0"/>
              <a:t>(John 15:12-14)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5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Commandment</a:t>
            </a:r>
            <a:endParaRPr lang="en-US" sz="5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2578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new command brought the greatest commandments  (loving God and loving one’s neighbor) into  razor sharp clarity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 of Jesus  are commanded to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 another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sacrificially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b="1" i="1" dirty="0" err="1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agapē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 just like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loved, even to the point of death 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Loving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so,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demonstrate Jesus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lives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us, that we belong to Him and we are His friends</a:t>
            </a:r>
            <a:endParaRPr lang="en-US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Things Fulfilled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62600"/>
          </a:xfrm>
        </p:spPr>
        <p:txBody>
          <a:bodyPr/>
          <a:lstStyle/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went on to die on Good Friday and pay the price for all the things God wants for us</a:t>
            </a:r>
          </a:p>
          <a:p>
            <a:pPr>
              <a:buNone/>
            </a:pPr>
            <a:endParaRPr lang="en-US" sz="10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rose on Easter morning to show us plainly that He is  Lord and Victor over sin and death</a:t>
            </a:r>
          </a:p>
          <a:p>
            <a:pPr>
              <a:buNone/>
            </a:pPr>
            <a:endParaRPr lang="en-US" sz="10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Jesus we need fear nothing in life or death in this world and the world to come</a:t>
            </a:r>
            <a:endParaRPr lang="en-US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Things Fulfilled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I tell you… Be at peace</a:t>
            </a:r>
          </a:p>
          <a:p>
            <a:pPr algn="ctr">
              <a:buNone/>
            </a:pPr>
            <a:endParaRPr lang="en-US" sz="1000" b="1" u="sng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matter what the doctor says</a:t>
            </a:r>
          </a:p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matter what challenge you are facing</a:t>
            </a:r>
          </a:p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matter how  lost your child or friend is</a:t>
            </a:r>
          </a:p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matter how bleak your future may seem</a:t>
            </a:r>
          </a:p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matter what fear is trying to grip you</a:t>
            </a:r>
          </a:p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matter how lonely or sad you are</a:t>
            </a:r>
          </a:p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matter  hard the road is you must climb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Peace to you…</a:t>
            </a:r>
            <a:endParaRPr lang="en-US" sz="54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Risen Christ’s first word to His disciples when He first stood among them was </a:t>
            </a:r>
          </a:p>
          <a:p>
            <a:pPr>
              <a:buNone/>
            </a:pPr>
            <a:endParaRPr lang="en-US" sz="10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i="1" u="sng" dirty="0" err="1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Ĕirēnē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Peace , harmony, friendliness and quiet with its concomitant rest  and contentment</a:t>
            </a:r>
          </a:p>
          <a:p>
            <a:pPr>
              <a:buNone/>
            </a:pPr>
            <a:endParaRPr lang="en-US" sz="10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matter the challenges , pitfalls, stresses or world-changing  obstacles we face Jesus bids us His peace be between us</a:t>
            </a:r>
          </a:p>
          <a:p>
            <a:pPr>
              <a:buNone/>
            </a:pPr>
            <a:endParaRPr lang="en-US" sz="10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has already done the hard work for us</a:t>
            </a:r>
            <a:endParaRPr lang="en-US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Peace to you…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52578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Easter makes peace with God and man possible for us all</a:t>
            </a:r>
          </a:p>
          <a:p>
            <a:pPr>
              <a:buNone/>
            </a:pPr>
            <a:endParaRPr lang="en-US" sz="10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Peace is the forgotten gift of the Cross</a:t>
            </a:r>
          </a:p>
          <a:p>
            <a:pPr>
              <a:buNone/>
            </a:pPr>
            <a:endParaRPr lang="en-US" sz="10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Grasp hold of Christ’s peace today</a:t>
            </a:r>
          </a:p>
          <a:p>
            <a:pPr>
              <a:buNone/>
            </a:pPr>
            <a:endParaRPr lang="en-US" sz="10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 called His disciples attention to  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peace when 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first appeared among them in their grief and sorrow</a:t>
            </a:r>
            <a:endParaRPr lang="en-US" sz="36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Peace to you…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b="1" i="1" dirty="0" smtClean="0"/>
              <a:t>“Peace I leave with you.  My peace I give to you; not as the world gives do I give to you. </a:t>
            </a:r>
            <a:r>
              <a:rPr lang="en-US" b="1" i="1" dirty="0"/>
              <a:t> </a:t>
            </a:r>
            <a:r>
              <a:rPr lang="en-US" b="1" i="1" dirty="0" smtClean="0"/>
              <a:t> Let not your heart be troubled, neither let it be afraid.”</a:t>
            </a:r>
            <a:r>
              <a:rPr lang="en-US" dirty="0" smtClean="0"/>
              <a:t>  (John 14:27)</a:t>
            </a:r>
          </a:p>
          <a:p>
            <a:pPr algn="ctr">
              <a:buNone/>
            </a:pPr>
            <a:endParaRPr lang="en-US" sz="1600" dirty="0"/>
          </a:p>
          <a:p>
            <a:pPr algn="ctr">
              <a:buNone/>
            </a:pPr>
            <a:r>
              <a:rPr lang="en-US" b="1" i="1" dirty="0" smtClean="0"/>
              <a:t>“And let the peace of Christ rule in your hearts, to which indeed you were called in one body; and be thankful.” </a:t>
            </a:r>
            <a:r>
              <a:rPr lang="en-US" dirty="0" smtClean="0"/>
              <a:t> (Colossians 3:15)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Week Review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715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Maundy Thursday we saw that Jesus gave His disciples:</a:t>
            </a:r>
          </a:p>
          <a:p>
            <a:pPr>
              <a:buNone/>
            </a:pPr>
            <a:endParaRPr lang="en-US" sz="1000" dirty="0" smtClean="0"/>
          </a:p>
          <a:p>
            <a:pPr lvl="1" algn="ctr">
              <a:buNone/>
            </a:pP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Memorial</a:t>
            </a:r>
          </a:p>
          <a:p>
            <a:pPr lvl="1" algn="ctr">
              <a:buNone/>
            </a:pPr>
            <a:endParaRPr lang="en-US" sz="1000" dirty="0" smtClean="0"/>
          </a:p>
          <a:p>
            <a:pPr lvl="1" algn="ctr">
              <a:buNone/>
            </a:pP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Standard Operating Procedure (S.O.P.)</a:t>
            </a:r>
          </a:p>
          <a:p>
            <a:pPr lvl="1" algn="ctr">
              <a:buNone/>
            </a:pPr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Commandment</a:t>
            </a:r>
          </a:p>
          <a:p>
            <a:pPr lvl="1" algn="ctr">
              <a:buNone/>
            </a:pPr>
            <a:endParaRPr lang="en-US" sz="44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Homework!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2578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Prayerfully discern where God wants us to focus to make His presence felt and to achieve His vision for our church: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Prioritize the top (3) ministries of our church 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What are the top (3) things we must do as a church to achieve our vision?</a:t>
            </a:r>
          </a:p>
          <a:p>
            <a:pPr>
              <a:buNone/>
            </a:pPr>
            <a:endParaRPr lang="en-US" sz="1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What are the top (3) needs of our surrounding communities and region; and beyond?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Memorial Meal</a:t>
            </a:r>
            <a:br>
              <a:rPr lang="en-US" sz="44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and the disciples had just celebrated the Passover observance: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Passover is a memorial meal commanded by God for Jews in perpetuity  </a:t>
            </a:r>
            <a:r>
              <a:rPr lang="en-US" dirty="0" smtClean="0"/>
              <a:t>(Exodus 12:42-51)</a:t>
            </a:r>
          </a:p>
          <a:p>
            <a:pPr>
              <a:buNone/>
            </a:pPr>
            <a:endParaRPr lang="en-US" sz="1000" dirty="0"/>
          </a:p>
          <a:p>
            <a:pPr>
              <a:buNone/>
            </a:pPr>
            <a:endParaRPr lang="en-US" sz="1000" dirty="0" smtClean="0"/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meal celebrated the Israelites supernatural deliverance from slavery at the hand of Pharaoh – the ruler of Egypt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means of this deliverance from the power  of men was the blood of a spotless lamb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Memorial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6248400"/>
          </a:xfrm>
        </p:spPr>
        <p:txBody>
          <a:bodyPr>
            <a:normAutofit/>
          </a:bodyPr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esus  was the true Passover  Lamb as prophesied by John the Baptist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“Behold, the Lamb of God who takes away the sins of the world!”  </a:t>
            </a:r>
            <a:r>
              <a:rPr lang="en-US" sz="3600" dirty="0" smtClean="0"/>
              <a:t>(John 1:29)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 also delivered us from slavery to sin and it’s most terrible master – the prince of this age and of this earth</a:t>
            </a:r>
            <a:endParaRPr lang="en-US" sz="1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Memorial Meal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became the Lamb of God.  He took away the sins of the world, and </a:t>
            </a:r>
          </a:p>
          <a:p>
            <a:pPr>
              <a:buNone/>
            </a:pPr>
            <a:endParaRPr lang="en-US" sz="3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blood would save all those marked with it from death, and </a:t>
            </a:r>
          </a:p>
          <a:p>
            <a:pPr>
              <a:buNone/>
            </a:pPr>
            <a:endParaRPr lang="en-US" sz="3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deliver them from the power of the prince of the power of this world</a:t>
            </a:r>
          </a:p>
          <a:p>
            <a:endParaRPr lang="en-US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Memorial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562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Mere bread and wine were agents of power in Jesus’ new memorial rite:</a:t>
            </a:r>
          </a:p>
          <a:p>
            <a:pPr>
              <a:buNone/>
            </a:pPr>
            <a:endParaRPr lang="en-US" sz="10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Bread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Jesus’ body  -  upon which the wrath of God was poured out to pay the price for all of  humanity’s myriad sins </a:t>
            </a:r>
          </a:p>
          <a:p>
            <a:endParaRPr lang="en-US" sz="10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Wine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Jesus’ blood – which if trusted in by anyone would save them from eternal separation from God and  wash away their sins </a:t>
            </a:r>
            <a:endParaRPr lang="en-US" sz="36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Memorial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 we call the memorial meal that Jesus instituted as a perpetual memorial of His death until He comes again:</a:t>
            </a:r>
          </a:p>
          <a:p>
            <a:pPr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sz="44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Eucharist</a:t>
            </a:r>
          </a:p>
          <a:p>
            <a:pPr algn="ctr">
              <a:buNone/>
            </a:pPr>
            <a:r>
              <a:rPr lang="en-US" sz="44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Communion</a:t>
            </a:r>
          </a:p>
          <a:p>
            <a:pPr algn="ctr">
              <a:buNone/>
            </a:pPr>
            <a:r>
              <a:rPr lang="en-US" sz="44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Lord’s Supper</a:t>
            </a:r>
            <a:endParaRPr lang="en-US" sz="4400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S.O.P.</a:t>
            </a:r>
            <a:endParaRPr lang="en-US" sz="6600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562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middle of their Passover meal Jesus rose, took off His outer garment, girded Himself with a towel and began to wash and wipe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of His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disciples’ feet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reclined again at the table and said to them</a:t>
            </a:r>
          </a:p>
          <a:p>
            <a:pPr>
              <a:buNone/>
            </a:pPr>
            <a:endParaRPr lang="en-US" sz="1100" dirty="0" smtClean="0"/>
          </a:p>
          <a:p>
            <a:pPr algn="ctr">
              <a:buNone/>
            </a:pPr>
            <a:r>
              <a:rPr lang="en-US" b="1" i="1" dirty="0" smtClean="0"/>
              <a:t>“You call me Teacher and Lord; and you are right for I am.  If I then… washed your feet, you also ought to wash one another’s feet.  For I gave you an example that you also should do as I did to you.”</a:t>
            </a:r>
            <a:r>
              <a:rPr lang="en-US" dirty="0" smtClean="0"/>
              <a:t>  (John 13:13-15)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S.O.P.</a:t>
            </a:r>
            <a:endParaRPr lang="en-US" sz="6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>
            <a:normAutofit/>
          </a:bodyPr>
          <a:lstStyle/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disciples had </a:t>
            </a:r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consistent problem of wanting preferment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to be named “first”</a:t>
            </a: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explained to them: </a:t>
            </a:r>
          </a:p>
          <a:p>
            <a:pPr>
              <a:buNone/>
            </a:pPr>
            <a:endParaRPr lang="en-US" sz="10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i="1" dirty="0" smtClean="0"/>
              <a:t>“… whoever wishes to be great among you shall be your servant,  and whoever wishes to be first shall be your slave; just as the Son of Man did not come to be served, but to serve, and to give His life as a ransom for many.”  </a:t>
            </a:r>
          </a:p>
          <a:p>
            <a:pPr algn="ctr">
              <a:buNone/>
            </a:pPr>
            <a:r>
              <a:rPr lang="en-US" dirty="0" smtClean="0"/>
              <a:t>(Matthew 20:26-28)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1227</Words>
  <Application>Microsoft Office PowerPoint</Application>
  <PresentationFormat>On-screen Show (4:3)</PresentationFormat>
  <Paragraphs>128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Be  at  Peace</vt:lpstr>
      <vt:lpstr>Holy Week Review</vt:lpstr>
      <vt:lpstr>A New Memorial Meal </vt:lpstr>
      <vt:lpstr>A New Memorial Meal</vt:lpstr>
      <vt:lpstr>A New Memorial Meal</vt:lpstr>
      <vt:lpstr>A New Memorial Meal</vt:lpstr>
      <vt:lpstr>A New Memorial Meal</vt:lpstr>
      <vt:lpstr>A New S.O.P.</vt:lpstr>
      <vt:lpstr>A New S.O.P.</vt:lpstr>
      <vt:lpstr>A New S.O.P.</vt:lpstr>
      <vt:lpstr>A New S.O.P.</vt:lpstr>
      <vt:lpstr>A New S.O.P.</vt:lpstr>
      <vt:lpstr>A New Commandment</vt:lpstr>
      <vt:lpstr>A New Commandment</vt:lpstr>
      <vt:lpstr>New Things Fulfilled</vt:lpstr>
      <vt:lpstr>New Things Fulfilled</vt:lpstr>
      <vt:lpstr>Peace to you…</vt:lpstr>
      <vt:lpstr>Peace to you…</vt:lpstr>
      <vt:lpstr>Peace to you…</vt:lpstr>
      <vt:lpstr>Homework!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 at  Peace</dc:title>
  <dc:creator>Travis M Phillips</dc:creator>
  <cp:lastModifiedBy>Travis M Phillips</cp:lastModifiedBy>
  <cp:revision>47</cp:revision>
  <dcterms:created xsi:type="dcterms:W3CDTF">2024-03-30T13:19:50Z</dcterms:created>
  <dcterms:modified xsi:type="dcterms:W3CDTF">2024-03-31T12:11:37Z</dcterms:modified>
</cp:coreProperties>
</file>