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6" r:id="rId15"/>
    <p:sldId id="277" r:id="rId16"/>
    <p:sldId id="278" r:id="rId17"/>
    <p:sldId id="279" r:id="rId18"/>
    <p:sldId id="280" r:id="rId19"/>
    <p:sldId id="274" r:id="rId20"/>
    <p:sldId id="275" r:id="rId21"/>
    <p:sldId id="283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96447-3C7B-4BF5-A29C-84F780381D90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D9E62-1B01-4488-A187-575E760520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History is replete with examples of people choosing themselves over God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D9E62-1B01-4488-A187-575E7605206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22905-D4BB-43FF-825D-99A5DB6A9A14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E4740-58C4-4E17-AA7E-CF6054CBB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5626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Untruth </a:t>
            </a:r>
            <a:b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b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</a:t>
            </a:r>
            <a:endParaRPr lang="en-US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Morals Foundations are Eroding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9" name="AutoShape 5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AutoShape 7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3" name="AutoShape 9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5" name="AutoShape 11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7" name="AutoShape 13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6" name="AutoShape 2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0" name="Picture 2" descr="F:\moral foundati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" y="1295400"/>
            <a:ext cx="8301038" cy="4037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867400"/>
            <a:ext cx="91440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Consideration of Others is Waning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9" name="AutoShape 5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AutoShape 7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3" name="AutoShape 9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5" name="AutoShape 11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7" name="AutoShape 13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6" name="AutoShape 2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4" name="AutoShape 2" descr="F:\manners 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F:\manners 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7" name="Picture 5" descr="F:\profanit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3657600" cy="4114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 rot="10800000" flipH="1" flipV="1">
            <a:off x="5061531" y="1231642"/>
            <a:ext cx="354906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Etiquette</a:t>
            </a:r>
          </a:p>
          <a:p>
            <a:r>
              <a:rPr lang="en-US" sz="3200" dirty="0" smtClean="0"/>
              <a:t>Politeness</a:t>
            </a:r>
          </a:p>
          <a:p>
            <a:r>
              <a:rPr lang="en-US" sz="3200" dirty="0" smtClean="0"/>
              <a:t>Decorum</a:t>
            </a:r>
          </a:p>
          <a:p>
            <a:r>
              <a:rPr lang="en-US" sz="3200" dirty="0" smtClean="0"/>
              <a:t>Best Behavior</a:t>
            </a:r>
          </a:p>
          <a:p>
            <a:r>
              <a:rPr lang="en-US" sz="3200" dirty="0" smtClean="0"/>
              <a:t>Class</a:t>
            </a:r>
          </a:p>
          <a:p>
            <a:r>
              <a:rPr lang="en-US" sz="3200" dirty="0" smtClean="0"/>
              <a:t>Standards</a:t>
            </a:r>
          </a:p>
          <a:p>
            <a:r>
              <a:rPr lang="en-US" sz="3200" dirty="0" smtClean="0"/>
              <a:t>Friendliness</a:t>
            </a:r>
          </a:p>
          <a:p>
            <a:r>
              <a:rPr lang="en-US" sz="3200" dirty="0" smtClean="0"/>
              <a:t>Respectfulness</a:t>
            </a:r>
          </a:p>
          <a:p>
            <a:r>
              <a:rPr lang="en-US" sz="3200" dirty="0" smtClean="0"/>
              <a:t>Genuineness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943600"/>
            <a:ext cx="91440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Churches are Embracing Apostasy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9" name="AutoShape 5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AutoShape 7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3" name="AutoShape 9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5" name="AutoShape 11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7" name="AutoShape 13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6" name="AutoShape 2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78" name="Picture 2" descr="F:\gay pas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7848600" cy="4318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This All Mean?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nation and culture are  departing from the Judeo-Christian foundation upon which it was based and built 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its place many in America are embracing an ancient worldview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are forsaking God and His life-giving guidance for a myopic, human-centered view of life that invites judgment and death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Nothing New Under the Sun…</a:t>
            </a:r>
            <a:b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 is replete with examples of people choosing themselves over God</a:t>
            </a:r>
            <a:b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457200" y="2255837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consistently choose </a:t>
            </a:r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elf over God and the secular over the sacred </a:t>
            </a: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only changes when God dwells within a person by faith</a:t>
            </a:r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sz="half" idx="2"/>
          </p:nvPr>
        </p:nvSpPr>
        <p:spPr>
          <a:xfrm>
            <a:off x="5486400" y="2332037"/>
            <a:ext cx="3962400" cy="4525963"/>
          </a:xfrm>
        </p:spPr>
        <p:txBody>
          <a:bodyPr/>
          <a:lstStyle/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Humanity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Sexuality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Morality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Politics </a:t>
            </a:r>
          </a:p>
          <a:p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more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Attitude Touches the Church 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150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in every denomination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causes some to leave orthodox belief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causes some to re-write the Bible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re-interpret the Bible and theological ideas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 twist and use Christian principles to sell change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Attitude Touches the Church 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7150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diminish the Bible and replace it with worldly political or social ideas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change social rules “to bring about God’s kingdom “– not change individuals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elevate secondary or tertiary theological concepts over primary beliefs 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employ buzz words like fairness, justice or love to manipulate the unwary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Does This Happen?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people are sinners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our nature we are inclined towards our self and away from God and His ways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the restraining and renewing influence of the Holy Spirit even the redeemed might backslide into sin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rebellion always results in destruction and spiritual death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Does This Happen?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Trying to make meaning out of life without the Author of life invites disaster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pattern we are experiencing right now  occurs throughout the Bible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Simply look at Israel in the OT, the NT church and today’s modern church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pattern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Fellowship with God, Falling away, Punishment , Restoration/Destruction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Must We Do?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always align ourselves with God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know God’s Word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diligently follow the leading of the Holy Spirit – our </a:t>
            </a:r>
            <a:r>
              <a:rPr lang="en-US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paraclete</a:t>
            </a:r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never let our Bible-based faith be undermined by what the world calls “normal”</a:t>
            </a:r>
          </a:p>
          <a:p>
            <a:endParaRPr lang="en-US" dirty="0" smtClean="0"/>
          </a:p>
          <a:p>
            <a:endParaRPr lang="en-US" sz="1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 around us is changing dramatically</a:t>
            </a: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striking series of changes seems to be occurring faster than ever before</a:t>
            </a:r>
          </a:p>
          <a:p>
            <a:pPr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changes are occurring  across many aspects of our society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Must We Do?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638800"/>
          </a:xfrm>
        </p:spPr>
        <p:txBody>
          <a:bodyPr/>
          <a:lstStyle/>
          <a:p>
            <a:endParaRPr lang="en-US" sz="1000" dirty="0" smtClean="0"/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allow corrupt, wicked church officials to place you on the path of judgment and destruction – even when they appeal to you in the name of tolerance, fairness or love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manner you will never embrace heresy, false religion or the practices of those “more sophisticated” than us: those who claim to “know better” than God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Must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all else we must:</a:t>
            </a:r>
          </a:p>
          <a:p>
            <a:pPr algn="ctr">
              <a:buNone/>
            </a:pPr>
            <a:r>
              <a:rPr lang="en-US" sz="8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PRAY!</a:t>
            </a:r>
            <a:endParaRPr lang="en-US" sz="1000" b="1" u="sng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Revival of our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Selves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You?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you taking your instructions for life from the world or from the Lord?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embraced the new and popular at the expense of the true and eternal?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actions must cease:</a:t>
            </a:r>
          </a:p>
          <a:p>
            <a:pPr>
              <a:buNone/>
            </a:pPr>
            <a:endParaRPr lang="en-US" sz="1000" dirty="0"/>
          </a:p>
          <a:p>
            <a:pPr algn="ctr">
              <a:buNone/>
            </a:pPr>
            <a:r>
              <a:rPr lang="en-US" b="1" i="1" dirty="0" smtClean="0"/>
              <a:t>“There is a way that seems right to a man, but in the end it is the way of death” </a:t>
            </a:r>
          </a:p>
          <a:p>
            <a:pPr algn="ctr">
              <a:buNone/>
            </a:pPr>
            <a:r>
              <a:rPr lang="en-US" dirty="0" smtClean="0"/>
              <a:t>(Proverbs 14:12)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 and Belief the Gospel!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is the day of salvation!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 other name under heaven by which you may be saved - only Jesus’ name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 the world and its many deceptions behind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Jesus as your Savior and Lord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Him teach you His ways and live!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684837"/>
            <a:ext cx="8458200" cy="1173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 is rampant and becoming more violent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F:\crime r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" y="1295400"/>
            <a:ext cx="7600949" cy="4242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91200"/>
            <a:ext cx="9144000" cy="129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 Abuse is at an All-Time High</a:t>
            </a:r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F:\substance ab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1"/>
            <a:ext cx="7924800" cy="406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5000"/>
            <a:ext cx="9144000" cy="129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 Trafficking is at an All-Time High</a:t>
            </a:r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F:\drug traffic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966" y="1219200"/>
            <a:ext cx="7796633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12192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is now common in every level of our governing bodies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5" name="Picture 3" descr="F:\corrup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" y="1295400"/>
            <a:ext cx="7982186" cy="41579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Political, Social and Religious Ideas are Sprouting Up Like Weeds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F:\anti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81534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Political, Social and Religious Ideas are Sprouting Up Like Weeds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9" name="AutoShape 5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AutoShape 7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3" name="AutoShape 9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5" name="AutoShape 11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7" name="AutoShape 13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9" name="Picture 15" descr="F:\sexuality sym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423416"/>
            <a:ext cx="7696200" cy="4139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You Noticed?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38800"/>
            <a:ext cx="91440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Political, Social and Religious Ideas are Sprouting Up Like Weeds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9" name="AutoShape 5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1" name="AutoShape 7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3" name="AutoShape 9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5" name="AutoShape 11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7" name="AutoShape 13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6" name="AutoShape 2" descr="F:\baphomet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07" name="Picture 3" descr="F:\cult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62943"/>
            <a:ext cx="8001000" cy="4010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712</Words>
  <Application>Microsoft Office PowerPoint</Application>
  <PresentationFormat>On-screen Show (4:3)</PresentationFormat>
  <Paragraphs>131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Untruth  and  Consequences</vt:lpstr>
      <vt:lpstr>Have You Noticed?</vt:lpstr>
      <vt:lpstr>Have You Noticed?</vt:lpstr>
      <vt:lpstr>Have You Noticed?</vt:lpstr>
      <vt:lpstr>Have You Noticed?</vt:lpstr>
      <vt:lpstr>Have You Noticed?</vt:lpstr>
      <vt:lpstr>Have You Noticed?</vt:lpstr>
      <vt:lpstr>Have You Noticed?</vt:lpstr>
      <vt:lpstr>Have You Noticed?</vt:lpstr>
      <vt:lpstr>Have You Noticed?</vt:lpstr>
      <vt:lpstr>Have You Noticed?</vt:lpstr>
      <vt:lpstr>Have You Noticed?</vt:lpstr>
      <vt:lpstr>What Does This All Mean?</vt:lpstr>
      <vt:lpstr>Nothing New Under the Sun… History is replete with examples of people choosing themselves over God </vt:lpstr>
      <vt:lpstr>This Attitude Touches the Church </vt:lpstr>
      <vt:lpstr>This Attitude Touches the Church </vt:lpstr>
      <vt:lpstr>Why Does This Happen?</vt:lpstr>
      <vt:lpstr>Why Does This Happen?</vt:lpstr>
      <vt:lpstr>What Must We Do?</vt:lpstr>
      <vt:lpstr>What Must We Do?</vt:lpstr>
      <vt:lpstr>What Must We Do?</vt:lpstr>
      <vt:lpstr>What About You?</vt:lpstr>
      <vt:lpstr>Repent and Belief the Gospel!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Untruth  and  Consequences</dc:title>
  <dc:creator>Travis M Phillips</dc:creator>
  <cp:lastModifiedBy>Travis M Phillips</cp:lastModifiedBy>
  <cp:revision>28</cp:revision>
  <dcterms:created xsi:type="dcterms:W3CDTF">2024-02-24T22:50:53Z</dcterms:created>
  <dcterms:modified xsi:type="dcterms:W3CDTF">2024-02-25T12:58:15Z</dcterms:modified>
</cp:coreProperties>
</file>