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2" r:id="rId6"/>
    <p:sldId id="261" r:id="rId7"/>
    <p:sldId id="263" r:id="rId8"/>
    <p:sldId id="264" r:id="rId9"/>
    <p:sldId id="268" r:id="rId10"/>
    <p:sldId id="266" r:id="rId11"/>
    <p:sldId id="277" r:id="rId12"/>
    <p:sldId id="270" r:id="rId13"/>
    <p:sldId id="269" r:id="rId14"/>
    <p:sldId id="272" r:id="rId15"/>
    <p:sldId id="267" r:id="rId16"/>
    <p:sldId id="275" r:id="rId17"/>
    <p:sldId id="279" r:id="rId18"/>
    <p:sldId id="259" r:id="rId19"/>
    <p:sldId id="278" r:id="rId20"/>
    <p:sldId id="273" r:id="rId21"/>
    <p:sldId id="274" r:id="rId22"/>
    <p:sldId id="276" r:id="rId23"/>
    <p:sldId id="265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96"/>
  </p:normalViewPr>
  <p:slideViewPr>
    <p:cSldViewPr>
      <p:cViewPr varScale="1">
        <p:scale>
          <a:sx n="112" d="100"/>
          <a:sy n="112" d="100"/>
        </p:scale>
        <p:origin x="672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72266-F656-4CD7-AD7A-AA861249A1BA}" type="datetimeFigureOut">
              <a:rPr lang="en-US" smtClean="0"/>
              <a:pPr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68C8A-CDDF-42AC-8B47-58ABCFAF9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458200" cy="4114800"/>
          </a:xfrm>
        </p:spPr>
        <p:txBody>
          <a:bodyPr>
            <a:noAutofit/>
          </a:bodyPr>
          <a:lstStyle/>
          <a:p>
            <a: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b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Matter </a:t>
            </a:r>
            <a:b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Priority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Weakened by the Unclean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doubt she had tried to stand up</a:t>
            </a:r>
            <a:endParaRPr lang="en-US" sz="15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the spirit’s grip upon her was too strong for her to overcome </a:t>
            </a:r>
          </a:p>
          <a:p>
            <a:pPr>
              <a:buNone/>
            </a:pPr>
            <a:endParaRPr lang="en-US" sz="15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Thus, she remained its prisoner</a:t>
            </a:r>
          </a:p>
          <a:p>
            <a:pPr>
              <a:buNone/>
            </a:pPr>
            <a:endParaRPr lang="en-US" sz="1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 infirmity was likely seen as evidence of some sin in her life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6553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Similar to how people train young elephants.  Resistance is futile!  Stand up.  I can’t do it!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598236"/>
            <a:ext cx="9144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dirty="0"/>
              <a:t>…Do not give the devil </a:t>
            </a:r>
          </a:p>
          <a:p>
            <a:pPr algn="ctr"/>
            <a:r>
              <a:rPr lang="en-US" sz="6600" b="1" i="1" dirty="0"/>
              <a:t>a foothold</a:t>
            </a:r>
          </a:p>
          <a:p>
            <a:pPr algn="ctr"/>
            <a:endParaRPr lang="en-US" sz="1200" dirty="0"/>
          </a:p>
          <a:p>
            <a:pPr algn="ctr"/>
            <a:r>
              <a:rPr lang="en-US" sz="4000" dirty="0"/>
              <a:t>(Ephesians 4:27)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533401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dirty="0"/>
              <a:t>Be alert and of sober mind.  Your enemy the devil prowls around like a roaring lion looking for someone to devour.</a:t>
            </a:r>
          </a:p>
          <a:p>
            <a:pPr algn="ctr"/>
            <a:endParaRPr lang="en-US" sz="1200" dirty="0"/>
          </a:p>
          <a:p>
            <a:pPr algn="ctr"/>
            <a:r>
              <a:rPr lang="en-US" sz="4000" dirty="0"/>
              <a:t>(I Peter 5:8)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Too Can Be Weakened</a:t>
            </a:r>
            <a:endParaRPr lang="en-US" sz="20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943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Shake it Off!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can’t!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smoking!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can’t!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drinking!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can’t!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doing drugs!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being violent!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 can’t!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stealing!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can’t!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 him/her! 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CAN’T!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Too Can Be Bent Over</a:t>
            </a:r>
            <a:endParaRPr lang="en-US" sz="20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9436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burdens of life/death can bend us over</a:t>
            </a:r>
          </a:p>
          <a:p>
            <a:pPr algn="ctr">
              <a:buNone/>
            </a:pPr>
            <a:endParaRPr lang="en-US" sz="14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Worry &amp; anxiety can bow us down</a:t>
            </a:r>
          </a:p>
          <a:p>
            <a:pPr algn="ctr"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Heartache, pain &amp; suffering can crush our spirits</a:t>
            </a:r>
          </a:p>
          <a:p>
            <a:pPr algn="ctr"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Abuse &amp; rejection can condition us to look down - not up</a:t>
            </a:r>
          </a:p>
          <a:p>
            <a:pPr algn="ctr">
              <a:buNone/>
            </a:pP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Hope in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638800"/>
          </a:xfrm>
        </p:spPr>
        <p:txBody>
          <a:bodyPr>
            <a:norm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saw her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called her to Himself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freed her from bondage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touched her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Big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715000"/>
          </a:xfrm>
        </p:spPr>
        <p:txBody>
          <a:bodyPr/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sees you too &amp; knows your burdens/pain 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calling you to Himself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to Him - Let Him tell you that you are free from your weakness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Jesus touch you/deliver you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04801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had an insight that this passage is also apropos of our nation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wants to heal our nation and deliver us from frailty &amp; sin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Our 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7150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sees our nation and its many sins/</a:t>
            </a:r>
            <a:r>
              <a:rPr lang="en-US" sz="48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brokeness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/pain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calling America to Himself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 that Jesus will speak to our nation of the true freedom in Him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Jesus to touch/heal America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219200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woman who was healed is not the only person in the story who is bent out of shape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teaching: 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Didaskō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shaping the will/understanding of His hearers by orally sharing knowledge with them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teaching in a synagogue 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Synagōgē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Much like a community center in its usage.  Both men and women attended the synagogue.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2</a:t>
            </a:r>
            <a:r>
              <a:rPr lang="en-US" sz="7200" b="1" u="sng" baseline="300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Bent Character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synagogue administrator was indignant because the “glorious things being done by Him” </a:t>
            </a:r>
            <a:r>
              <a:rPr lang="en-US" sz="4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SABBATH</a:t>
            </a:r>
          </a:p>
          <a:p>
            <a:pPr>
              <a:buNone/>
            </a:pPr>
            <a:endParaRPr lang="en-US" sz="12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squelched the rejoicing by using the Scriptures as a club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2</a:t>
            </a:r>
            <a:r>
              <a:rPr lang="en-US" sz="7200" b="1" u="sng" baseline="300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Bent Character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then called them “play actors”</a:t>
            </a:r>
            <a:endParaRPr lang="en-US" sz="44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12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reminded them of how they cared for their animals w/o regard for Sabbath restrictions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Wasn’t their sister via Abraham of more import than an animal?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Big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57150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mighty works should make us celebrate not pour cold water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must never let traditions or legalism cloud Jesus’ works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name/stance means we must excel at joy &amp; celebration  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Must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5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sees us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we are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calls us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Himself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pronounces freedom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us from whatever afflicts us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touches us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/frees us/makes us upright and enables us to praise God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9906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Do not think that I have come to abolish the Law or the Prophets.  I did not come to abolish, but to fulfill.</a:t>
            </a:r>
          </a:p>
          <a:p>
            <a:pPr algn="ctr"/>
            <a:endParaRPr lang="en-US" sz="1200" dirty="0"/>
          </a:p>
          <a:p>
            <a:pPr algn="ctr"/>
            <a:r>
              <a:rPr lang="en-US" sz="4000" dirty="0"/>
              <a:t>(Matthew 5:17)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saw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bent-double woman 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Asthĕnĕia</a:t>
            </a:r>
            <a:r>
              <a:rPr lang="en-US" sz="4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“weakness”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called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woman over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told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her she was loosed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touched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her and she was immediately healed/praised God</a:t>
            </a:r>
          </a:p>
          <a:p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625532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She had suffered 18 years oppressed by an unclean spirit.  Jesus healed physical ailments 26 times in the NT; 7 of those healed suffered because of demonic influence.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/>
          </a:bodyPr>
          <a:lstStyle/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Synagogue Ruler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very upset because this miraculous  healing was performed on the Sabbath</a:t>
            </a: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told the people there were 6 days to work, so they should come on </a:t>
            </a:r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days to be healed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416308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i="1" dirty="0"/>
              <a:t>Six days you shall labor and do all your work.</a:t>
            </a:r>
            <a:r>
              <a:rPr lang="en-US" sz="4000" b="1" i="1" dirty="0"/>
              <a:t>  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000" dirty="0"/>
              <a:t>(Exodus 20:9)</a:t>
            </a:r>
          </a:p>
          <a:p>
            <a:pPr algn="ctr"/>
            <a:endParaRPr lang="en-US" sz="4000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-533400"/>
            <a:ext cx="85344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i="1" dirty="0"/>
          </a:p>
          <a:p>
            <a:pPr algn="ctr"/>
            <a:r>
              <a:rPr lang="en-US" sz="6600" b="1" i="1" dirty="0"/>
              <a:t>Six days you shall labor and do all your work, but the 7</a:t>
            </a:r>
            <a:r>
              <a:rPr lang="en-US" sz="6600" b="1" i="1" baseline="30000" dirty="0"/>
              <a:t>th</a:t>
            </a:r>
            <a:r>
              <a:rPr lang="en-US" sz="6600" b="1" i="1" dirty="0"/>
              <a:t> day is the Sabbath to the Lord your God; and you shall not do any work...  </a:t>
            </a:r>
          </a:p>
          <a:p>
            <a:pPr algn="ctr"/>
            <a:r>
              <a:rPr lang="en-US" sz="4000" dirty="0"/>
              <a:t>(Deuteronomy 5:13-14a)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638800"/>
          </a:xfrm>
        </p:spPr>
        <p:txBody>
          <a:bodyPr>
            <a:normAutofit fontScale="92500"/>
          </a:bodyPr>
          <a:lstStyle/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chastised the leader and those in the crowd who accepted the man’s edict – Hypocrites!</a:t>
            </a: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reminded them that they all untied/watered their animals on the Sabbath, how much more important then to free their long-bound sister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people rejoiced our Jesus’ miracles, but His opponents were humiliated.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371601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What!</a:t>
            </a:r>
          </a:p>
          <a:p>
            <a:pPr algn="ctr"/>
            <a:endParaRPr lang="en-US" sz="40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Should This Story </a:t>
            </a:r>
          </a:p>
          <a:p>
            <a:pPr algn="ctr"/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 to </a:t>
            </a:r>
            <a:r>
              <a:rPr lang="en-US" sz="6000" b="1" u="sng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Weakened by the Unclean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woman wasn’t injured, diseased or ill</a:t>
            </a:r>
          </a:p>
          <a:p>
            <a:pPr>
              <a:buNone/>
            </a:pPr>
            <a:endParaRPr lang="en-US" sz="15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Instead, she was weakened </a:t>
            </a:r>
            <a:r>
              <a:rPr lang="en-US" sz="52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52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asthĕnĕia</a:t>
            </a:r>
            <a:r>
              <a:rPr lang="en-US" sz="52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what Luke calls “a spirit”</a:t>
            </a:r>
          </a:p>
          <a:p>
            <a:pPr>
              <a:buNone/>
            </a:pPr>
            <a:endParaRPr lang="en-US" sz="15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 its influence she was “bound by Satan” (vs. 16) for 18 years</a:t>
            </a:r>
          </a:p>
          <a:p>
            <a:pPr>
              <a:buNone/>
            </a:pPr>
            <a:endParaRPr lang="en-US" sz="1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prevented her from having a life of joy and normal physical functioning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It doesn’t say why she was so afflicted, or how it came to pass in her life.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888</Words>
  <Application>Microsoft Macintosh PowerPoint</Application>
  <PresentationFormat>Widescreen</PresentationFormat>
  <Paragraphs>141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A  Matter  of Priority</vt:lpstr>
      <vt:lpstr>Context</vt:lpstr>
      <vt:lpstr>Story Line</vt:lpstr>
      <vt:lpstr>Story Line</vt:lpstr>
      <vt:lpstr>PowerPoint Presentation</vt:lpstr>
      <vt:lpstr>PowerPoint Presentation</vt:lpstr>
      <vt:lpstr>Story Line</vt:lpstr>
      <vt:lpstr>PowerPoint Presentation</vt:lpstr>
      <vt:lpstr>Weakened by the Unclean </vt:lpstr>
      <vt:lpstr>Weakened by the Unclean </vt:lpstr>
      <vt:lpstr>PowerPoint Presentation</vt:lpstr>
      <vt:lpstr>PowerPoint Presentation</vt:lpstr>
      <vt:lpstr>We Too Can Be Weakened</vt:lpstr>
      <vt:lpstr>We Too Can Be Bent Over</vt:lpstr>
      <vt:lpstr>There’s Hope in Jesus</vt:lpstr>
      <vt:lpstr>The Big Application</vt:lpstr>
      <vt:lpstr>PowerPoint Presentation</vt:lpstr>
      <vt:lpstr>For Our Nation</vt:lpstr>
      <vt:lpstr>PowerPoint Presentation</vt:lpstr>
      <vt:lpstr>A 2nd Bent Character</vt:lpstr>
      <vt:lpstr>A 2nd Bent Character</vt:lpstr>
      <vt:lpstr>The Big Application</vt:lpstr>
      <vt:lpstr>We Must Remember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Matter of Priority</dc:title>
  <dc:creator>Travis M Phillips</dc:creator>
  <cp:lastModifiedBy>Philip String</cp:lastModifiedBy>
  <cp:revision>53</cp:revision>
  <dcterms:created xsi:type="dcterms:W3CDTF">2025-08-22T14:28:58Z</dcterms:created>
  <dcterms:modified xsi:type="dcterms:W3CDTF">2025-08-24T13:53:56Z</dcterms:modified>
</cp:coreProperties>
</file>