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2" r:id="rId7"/>
    <p:sldId id="263" r:id="rId8"/>
    <p:sldId id="261" r:id="rId9"/>
    <p:sldId id="265" r:id="rId10"/>
    <p:sldId id="266" r:id="rId11"/>
    <p:sldId id="264" r:id="rId12"/>
    <p:sldId id="268" r:id="rId13"/>
    <p:sldId id="269" r:id="rId14"/>
    <p:sldId id="270" r:id="rId15"/>
    <p:sldId id="267" r:id="rId16"/>
    <p:sldId id="271" r:id="rId17"/>
    <p:sldId id="273" r:id="rId18"/>
    <p:sldId id="272" r:id="rId19"/>
    <p:sldId id="279" r:id="rId20"/>
    <p:sldId id="276" r:id="rId21"/>
    <p:sldId id="278" r:id="rId22"/>
    <p:sldId id="27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55"/>
  </p:normalViewPr>
  <p:slideViewPr>
    <p:cSldViewPr>
      <p:cViewPr varScale="1">
        <p:scale>
          <a:sx n="112" d="100"/>
          <a:sy n="112" d="100"/>
        </p:scale>
        <p:origin x="720" y="19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5B43D-082B-4AD6-B672-6B96D9A68C3F}" type="datetimeFigureOut">
              <a:rPr lang="en-US" smtClean="0"/>
              <a:pPr/>
              <a:t>3/23/25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F810-1755-4687-8C99-238B13896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5B43D-082B-4AD6-B672-6B96D9A68C3F}" type="datetimeFigureOut">
              <a:rPr lang="en-US" smtClean="0"/>
              <a:pPr/>
              <a:t>3/23/25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F810-1755-4687-8C99-238B13896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5B43D-082B-4AD6-B672-6B96D9A68C3F}" type="datetimeFigureOut">
              <a:rPr lang="en-US" smtClean="0"/>
              <a:pPr/>
              <a:t>3/23/25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F810-1755-4687-8C99-238B13896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5B43D-082B-4AD6-B672-6B96D9A68C3F}" type="datetimeFigureOut">
              <a:rPr lang="en-US" smtClean="0"/>
              <a:pPr/>
              <a:t>3/23/25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F810-1755-4687-8C99-238B13896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5B43D-082B-4AD6-B672-6B96D9A68C3F}" type="datetimeFigureOut">
              <a:rPr lang="en-US" smtClean="0"/>
              <a:pPr/>
              <a:t>3/23/25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F810-1755-4687-8C99-238B13896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5B43D-082B-4AD6-B672-6B96D9A68C3F}" type="datetimeFigureOut">
              <a:rPr lang="en-US" smtClean="0"/>
              <a:pPr/>
              <a:t>3/23/25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F810-1755-4687-8C99-238B13896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5B43D-082B-4AD6-B672-6B96D9A68C3F}" type="datetimeFigureOut">
              <a:rPr lang="en-US" smtClean="0"/>
              <a:pPr/>
              <a:t>3/23/25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F810-1755-4687-8C99-238B13896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5B43D-082B-4AD6-B672-6B96D9A68C3F}" type="datetimeFigureOut">
              <a:rPr lang="en-US" smtClean="0"/>
              <a:pPr/>
              <a:t>3/23/25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F810-1755-4687-8C99-238B13896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5B43D-082B-4AD6-B672-6B96D9A68C3F}" type="datetimeFigureOut">
              <a:rPr lang="en-US" smtClean="0"/>
              <a:pPr/>
              <a:t>3/23/25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F810-1755-4687-8C99-238B13896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5B43D-082B-4AD6-B672-6B96D9A68C3F}" type="datetimeFigureOut">
              <a:rPr lang="en-US" smtClean="0"/>
              <a:pPr/>
              <a:t>3/23/25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F810-1755-4687-8C99-238B13896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5B43D-082B-4AD6-B672-6B96D9A68C3F}" type="datetimeFigureOut">
              <a:rPr lang="en-US" smtClean="0"/>
              <a:pPr/>
              <a:t>3/23/25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F810-1755-4687-8C99-238B13896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5B43D-082B-4AD6-B672-6B96D9A68C3F}" type="datetimeFigureOut">
              <a:rPr lang="en-US" smtClean="0"/>
              <a:pPr/>
              <a:t>3/23/25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3F810-1755-4687-8C99-238B13896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2339976"/>
            <a:ext cx="7772400" cy="1470025"/>
          </a:xfrm>
        </p:spPr>
        <p:txBody>
          <a:bodyPr>
            <a:noAutofit/>
          </a:bodyPr>
          <a:lstStyle/>
          <a:p>
            <a:r>
              <a:rPr lang="en-US" sz="9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Catch the Little Foxes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Fruit We Bear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a clear picture of what Jesus intended our lives as Christians should be and reflect</a:t>
            </a:r>
          </a:p>
          <a:p>
            <a:pPr algn="ctr"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we are abiding in Christ we should be bearing the fruit of the Holy Spirit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0" y="65532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We should be budding, blossoming, developing new fruit and bearing spiritual fruit to maturity.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Little Foxes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They ruin the vineyards</a:t>
            </a:r>
          </a:p>
          <a:p>
            <a:pPr algn="ctr"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They hinder or destroy growth and fruitfulness</a:t>
            </a:r>
          </a:p>
          <a:p>
            <a:pPr algn="ctr"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They are sins of the spirit, as opposed to sins of the flesh</a:t>
            </a:r>
          </a:p>
          <a:p>
            <a:pPr algn="ctr">
              <a:buNone/>
            </a:pPr>
            <a:endParaRPr lang="en-US" sz="54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Those Little Foxes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Sins that creep in almost  unnoticed and destroy vines and fruit</a:t>
            </a: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Sins of wrong-thinking, wrong-speaking and wrong-doing</a:t>
            </a:r>
          </a:p>
          <a:p>
            <a:pPr algn="ctr"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Heart, mouth &amp; action sins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Heart or Secret Sin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8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Create in me a clean heart, O God, and renew a steadfast spirit within me</a:t>
            </a:r>
            <a:r>
              <a:rPr lang="en-US" dirty="0"/>
              <a:t> (Psalm 51:10)</a:t>
            </a:r>
          </a:p>
          <a:p>
            <a:pPr>
              <a:buNone/>
            </a:pPr>
            <a:endParaRPr lang="en-US" sz="1200" dirty="0"/>
          </a:p>
          <a:p>
            <a:pPr>
              <a:buNone/>
            </a:pPr>
            <a:r>
              <a:rPr lang="en-US" sz="48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have placed our sins before You, our secret sins in the light of Your presence.</a:t>
            </a:r>
            <a:r>
              <a:rPr lang="en-US" dirty="0"/>
              <a:t>  (Psalm 90:8)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0" y="6477000"/>
            <a:ext cx="914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There are no secrets from God.  To act so is to only fool ourselves.  Turn to Him and be healed.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Mouth or Tongue Sin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1752600" y="1600200"/>
            <a:ext cx="89154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8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 a guard, O Lord, over my mouth; keep watch over the doors of my lips. </a:t>
            </a:r>
            <a:r>
              <a:rPr lang="en-US" dirty="0"/>
              <a:t> (Psalm 141:3)</a:t>
            </a:r>
          </a:p>
          <a:p>
            <a:pPr>
              <a:buNone/>
            </a:pPr>
            <a:endParaRPr lang="en-US" sz="1200" dirty="0"/>
          </a:p>
          <a:p>
            <a:pPr>
              <a:buNone/>
            </a:pPr>
            <a:r>
              <a:rPr lang="en-US" sz="48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Deliver my soul, O Lord, from lying lips, from a deceitful tongue.  </a:t>
            </a:r>
            <a:r>
              <a:rPr lang="en-US" dirty="0"/>
              <a:t>(Psalm 120:2)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24000" y="6248401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What a harmful little fox: the lying, critical or tale-bearing tongue.  James 3:5b – </a:t>
            </a:r>
            <a:r>
              <a:rPr lang="en-US" i="1" dirty="0"/>
              <a:t>Behold, how great a forest is set aflame by such a small fire!</a:t>
            </a:r>
            <a:r>
              <a:rPr lang="en-US" dirty="0"/>
              <a:t>  Surely, it could destroy a mere vineyard.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Action or Behavior Sin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en-US" sz="48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man who is kind benefits himself, but a cruel man hurts himself. </a:t>
            </a:r>
            <a:r>
              <a:rPr lang="en-US" dirty="0"/>
              <a:t>   (Proverbs 11:17)</a:t>
            </a:r>
          </a:p>
          <a:p>
            <a:pPr>
              <a:buNone/>
            </a:pPr>
            <a:endParaRPr lang="en-US" sz="1200" dirty="0"/>
          </a:p>
          <a:p>
            <a:pPr algn="ctr">
              <a:buNone/>
            </a:pPr>
            <a:r>
              <a:rPr lang="en-US" sz="48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not repay evil for evil or reviling for reviling, but on the contrary, bless, for to this you were called, that you may obtain a blessing.  </a:t>
            </a:r>
            <a:r>
              <a:rPr lang="en-US" dirty="0"/>
              <a:t>(I Peter 3:9)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0" y="65532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Again, James 2:14-26 teaches us that what we do reveals what we truly believe/are.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Little Foxes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Sins that destroy believers and the fruit of the Holy Spirit</a:t>
            </a:r>
          </a:p>
          <a:p>
            <a:pPr algn="ctr"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Sins of our hearts, mouths &amp; actions</a:t>
            </a:r>
          </a:p>
          <a:p>
            <a:pPr algn="ctr"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can we do about them?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Put Them to Death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48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Now those who belong to Christ Jesus have crucified the flesh with its passions and desires         </a:t>
            </a:r>
            <a:r>
              <a:rPr lang="en-US" dirty="0"/>
              <a:t>(Galatians 5:24)</a:t>
            </a:r>
          </a:p>
          <a:p>
            <a:pPr algn="ctr">
              <a:buNone/>
            </a:pPr>
            <a:endParaRPr lang="en-US" sz="1200" dirty="0"/>
          </a:p>
          <a:p>
            <a:pPr algn="ctr">
              <a:buNone/>
            </a:pPr>
            <a:r>
              <a:rPr lang="en-US" sz="48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 so consider yourselves dead to sin, but alive to God in Christ Jesus</a:t>
            </a:r>
            <a:r>
              <a:rPr lang="en-US" dirty="0"/>
              <a:t>  (Romans 6:11)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0" y="64770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Putting to death the sinful nature and its little foxes is called mortification.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Put Them to Death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54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…let us behave properly as in the day… put on the Lord Jesus Christ and make no provision for the flesh in regard to its lusts.    </a:t>
            </a:r>
            <a:r>
              <a:rPr lang="en-US" sz="5400" dirty="0"/>
              <a:t>  </a:t>
            </a:r>
          </a:p>
          <a:p>
            <a:pPr algn="ctr">
              <a:buNone/>
            </a:pPr>
            <a:r>
              <a:rPr lang="en-US" dirty="0"/>
              <a:t>(Romans 13:13-14)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Put Them to Death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54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Truly, truly, I say to you, unless a grain of wheat falls unto the earth and dies, it remains by itself alone; but if it dies it bears much fruit.    </a:t>
            </a:r>
            <a:r>
              <a:rPr lang="en-US" sz="5400" dirty="0"/>
              <a:t>  </a:t>
            </a:r>
          </a:p>
          <a:p>
            <a:pPr algn="ctr">
              <a:buNone/>
            </a:pPr>
            <a:r>
              <a:rPr lang="en-US" dirty="0"/>
              <a:t>(John 12:24)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Song of Songs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/>
          </a:bodyPr>
          <a:lstStyle/>
          <a:p>
            <a:endParaRPr lang="en-US" sz="1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Often called the Song of Solomon</a:t>
            </a:r>
          </a:p>
          <a:p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superlative song is love poetry</a:t>
            </a:r>
          </a:p>
          <a:p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Seen as allegory by Jews and Christians alike</a:t>
            </a:r>
          </a:p>
          <a:p>
            <a:endParaRPr lang="en-US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How?  By the Spirit!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0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the word of the Lord…: “Not by might, not by power, but My Spirit,” says the Lord Almighty.    </a:t>
            </a:r>
          </a:p>
          <a:p>
            <a:pPr algn="ctr">
              <a:buNone/>
            </a:pPr>
            <a:endParaRPr lang="en-US" sz="1100" dirty="0"/>
          </a:p>
          <a:p>
            <a:pPr algn="ctr">
              <a:buNone/>
            </a:pPr>
            <a:r>
              <a:rPr lang="en-US" dirty="0"/>
              <a:t>(Zechariah 4:6)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How?  By the Spirit!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6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I say, walk by the Spirit, and you will not carry out the desire of the flesh.    </a:t>
            </a:r>
          </a:p>
          <a:p>
            <a:pPr algn="ctr">
              <a:buNone/>
            </a:pPr>
            <a:endParaRPr lang="en-US" sz="1100" dirty="0"/>
          </a:p>
          <a:p>
            <a:pPr algn="ctr">
              <a:buNone/>
            </a:pPr>
            <a:r>
              <a:rPr lang="en-US" dirty="0"/>
              <a:t>(Galatians 5:16)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How?  By the Spirit!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60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Yield to the Spirit</a:t>
            </a:r>
          </a:p>
          <a:p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60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Trust Him</a:t>
            </a:r>
          </a:p>
          <a:p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60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Rely on Him to bear His fruit in your life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0" y="64008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You will keep him in perfect peace whose mind is focused on You.  (Isaiah 26:3)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Song of Songs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/>
          </a:bodyPr>
          <a:lstStyle/>
          <a:p>
            <a:endParaRPr lang="en-US" sz="1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Story of a bride and groom</a:t>
            </a:r>
          </a:p>
          <a:p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King Solomon is a groom</a:t>
            </a:r>
          </a:p>
          <a:p>
            <a:pPr algn="ctr"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sz="4800" b="1" dirty="0" err="1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Shulammite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sz="4800" b="1" dirty="0" err="1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Abishag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?) is the bride</a:t>
            </a:r>
          </a:p>
          <a:p>
            <a:endParaRPr lang="en-US" sz="1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64008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However, their shared bliss is threatened by “little foxes” that are ruining their blossoming vines.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108222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Catch the foxes for us, the </a:t>
            </a:r>
            <a:r>
              <a:rPr lang="en-US" sz="60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little foxes</a:t>
            </a:r>
            <a:r>
              <a:rPr lang="en-US" sz="6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that are </a:t>
            </a:r>
            <a:r>
              <a:rPr lang="en-US" sz="60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ruining</a:t>
            </a:r>
            <a:r>
              <a:rPr lang="en-US" sz="6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60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vineyards</a:t>
            </a:r>
            <a:r>
              <a:rPr lang="en-US" sz="6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while our vineyards are in blossom.  </a:t>
            </a:r>
          </a:p>
          <a:p>
            <a:pPr algn="ctr"/>
            <a:endParaRPr lang="en-US" sz="1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(Song of Songs 2:15)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0" y="6248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Ruining (</a:t>
            </a:r>
            <a:r>
              <a:rPr lang="en-US" dirty="0" err="1"/>
              <a:t>châbal</a:t>
            </a:r>
            <a:r>
              <a:rPr lang="en-US" dirty="0"/>
              <a:t>) = spoiling, corrupting, destroying, offending, binding, causing travail.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60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Jesus’ Purpose for Believers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600201"/>
            <a:ext cx="8839200" cy="4525963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60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did not choose Me, but I have chosen you and appointed you to go and </a:t>
            </a:r>
            <a:r>
              <a:rPr lang="en-US" sz="6000" b="1" i="1" u="sng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bear fruit – fruit that will last</a:t>
            </a:r>
            <a:r>
              <a:rPr lang="en-US" sz="60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  <a:r>
              <a:rPr lang="en-US" sz="4800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(John 15:16)</a:t>
            </a:r>
            <a:endParaRPr lang="en-US" sz="4800" b="1" i="1" dirty="0">
              <a:ln>
                <a:solidFill>
                  <a:sysClr val="windowText" lastClr="000000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0" y="65532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We too are in a love relationship; but with Jesus Christ – the lover of our souls.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is the True Vine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905000"/>
            <a:ext cx="8839200" cy="5257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60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72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am the True Vine, and My Father is the Vine-dresser. </a:t>
            </a:r>
          </a:p>
          <a:p>
            <a:pPr algn="ctr">
              <a:buNone/>
            </a:pPr>
            <a:r>
              <a:rPr lang="en-US" sz="4800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(John 15:1)</a:t>
            </a:r>
            <a:endParaRPr lang="en-US" sz="4800" b="1" i="1" dirty="0">
              <a:ln>
                <a:solidFill>
                  <a:sysClr val="windowText" lastClr="000000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60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Fruit Comes from Jesus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600200"/>
            <a:ext cx="8915400" cy="5257800"/>
          </a:xfrm>
        </p:spPr>
        <p:txBody>
          <a:bodyPr>
            <a:normAutofit/>
          </a:bodyPr>
          <a:lstStyle/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Fruit on the Vine does not get its life/origin from the branches and/or leaves (that is, US)</a:t>
            </a:r>
          </a:p>
          <a:p>
            <a:endParaRPr lang="en-US" sz="1200" dirty="0"/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Fruit on the Vine does not appear as a result of any effort of the branches and leaves (US)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0" y="64008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We are merely conduits for Jesus’ life to flow through : He brings life and bears fruit through us.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Branches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/>
          </a:bodyPr>
          <a:lstStyle/>
          <a:p>
            <a:r>
              <a:rPr lang="en-US" sz="4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Tended/pruned by the Father</a:t>
            </a:r>
          </a:p>
          <a:p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Abiding in Jesus, His words/His love</a:t>
            </a:r>
          </a:p>
          <a:p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Abiding we bear much fruit</a:t>
            </a:r>
          </a:p>
          <a:p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Alone we can do nothing</a:t>
            </a:r>
          </a:p>
          <a:p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Alone we dry up/are cast in the fire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4000" y="64770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In this manner we become partakers in the divine nature through Jesus’ promises  (2 Peter 1:4)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Fruit We Bear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8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the fruit of the Spirit is love, joy, peace, patience, kindness, goodness, faithfulness, gentleness, self-control; against these things there is no law.</a:t>
            </a:r>
          </a:p>
          <a:p>
            <a:pPr algn="ctr">
              <a:buNone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(Galatians 5:22-23)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982</Words>
  <Application>Microsoft Macintosh PowerPoint</Application>
  <PresentationFormat>Widescreen</PresentationFormat>
  <Paragraphs>108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Catch the Little Foxes</vt:lpstr>
      <vt:lpstr>The Song of Songs</vt:lpstr>
      <vt:lpstr>The Song of Songs</vt:lpstr>
      <vt:lpstr>PowerPoint Presentation</vt:lpstr>
      <vt:lpstr>Jesus’ Purpose for Believers</vt:lpstr>
      <vt:lpstr>Jesus is the True Vine</vt:lpstr>
      <vt:lpstr>All Fruit Comes from Jesus</vt:lpstr>
      <vt:lpstr>We are the Branches</vt:lpstr>
      <vt:lpstr>The Fruit We Bear</vt:lpstr>
      <vt:lpstr>The Fruit We Bear</vt:lpstr>
      <vt:lpstr>The Little Foxes</vt:lpstr>
      <vt:lpstr>Those Little Foxes</vt:lpstr>
      <vt:lpstr>Heart or Secret Sin</vt:lpstr>
      <vt:lpstr>Mouth or Tongue Sin</vt:lpstr>
      <vt:lpstr>Action or Behavior Sin</vt:lpstr>
      <vt:lpstr>The Little Foxes</vt:lpstr>
      <vt:lpstr>Put Them to Death</vt:lpstr>
      <vt:lpstr>Put Them to Death</vt:lpstr>
      <vt:lpstr>Put Them to Death</vt:lpstr>
      <vt:lpstr>How?  By the Spirit!</vt:lpstr>
      <vt:lpstr>How?  By the Spirit!</vt:lpstr>
      <vt:lpstr>How?  By the Spirit!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Travis M Phillips</dc:creator>
  <cp:lastModifiedBy>Philip String</cp:lastModifiedBy>
  <cp:revision>48</cp:revision>
  <dcterms:created xsi:type="dcterms:W3CDTF">2025-03-17T22:14:31Z</dcterms:created>
  <dcterms:modified xsi:type="dcterms:W3CDTF">2025-03-23T13:44:50Z</dcterms:modified>
</cp:coreProperties>
</file>