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6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1" r:id="rId14"/>
    <p:sldId id="269" r:id="rId15"/>
    <p:sldId id="272" r:id="rId16"/>
    <p:sldId id="273" r:id="rId17"/>
    <p:sldId id="274" r:id="rId18"/>
    <p:sldId id="276" r:id="rId19"/>
    <p:sldId id="277" r:id="rId20"/>
    <p:sldId id="279" r:id="rId21"/>
    <p:sldId id="278" r:id="rId22"/>
    <p:sldId id="275" r:id="rId23"/>
    <p:sldId id="26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1"/>
  </p:normalViewPr>
  <p:slideViewPr>
    <p:cSldViewPr>
      <p:cViewPr varScale="1">
        <p:scale>
          <a:sx n="112" d="100"/>
          <a:sy n="112" d="100"/>
        </p:scale>
        <p:origin x="672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CFB9F-3CF7-4766-A337-7E843FAC64DD}" type="datetimeFigureOut">
              <a:rPr lang="en-US" smtClean="0"/>
              <a:pPr/>
              <a:t>3/16/25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D098A-2446-4DE4-8D6D-36D7E159C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492376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the Way You Think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We…We </a:t>
            </a:r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God’s Standard to                       Love God and Love Others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Rebel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Vs. God’s Commands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Pervert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God’s Commands                      and Become Bent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Damages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86868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God…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…your iniquities have separated you from your God; your sins have hidden His face from you, so that He will not hear.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(Isaiah 59:2)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Damages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86868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Others…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your brother sins against you, go and rebuke him in private.   If her listens to you, you have won your brother.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18:15)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Produces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All People…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…just as sin came into the world through one man and death through sin, and so death spread to all men for all sinned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(Romans 5:12)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Has a Solution!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86106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People…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…The wages of sin is death, but the free gift of God is eternal life in Christ Jesus our Lord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(Romans 6:23)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Has a Solution!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People…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Truly, truly I say to you, whoever hears My words and believes Him who sent Me has eternal life.  He does not come into judgment, but has passed from death to life.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5:24)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Has a Solution!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85344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People…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told you that you would die in your sins, for unless you believe that I am He  you will die in your sins.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8:24)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Has a Solution!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People…</a:t>
            </a: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we were dead in our transgressions, [God] made us alive together with Christ (by grace you have been saved). 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(Ephesians 2:5)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51163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idea is that sin/death impede/prevent the relationships that make us truly human.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the 4</a:t>
            </a:r>
            <a:r>
              <a:rPr lang="en-US" sz="7200" b="1" baseline="300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526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Lent has helped Christians prepare for Easter by: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Acknowledging sin</a:t>
            </a:r>
          </a:p>
          <a:p>
            <a:pPr lvl="1"/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Repenting</a:t>
            </a:r>
          </a:p>
          <a:p>
            <a:pPr lvl="1"/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Seeking reconciliation with God and others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Lenten Goals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42672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Forgiveness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Repentance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Reconciliation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Confession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4958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Renewal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Contrition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Transformation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Purification</a:t>
            </a: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Cleansing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Lent?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89154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800" b="1" baseline="300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Cycle of the Christian Year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40-Days prior to Easter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 Wednesday → Maundy Thursday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A/S “</a:t>
            </a: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lencten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- lengthening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81200" y="1600200"/>
            <a:ext cx="86868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Mĕtanŏĕō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to change one’s mind/purpose for something better; and involving: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knowledge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Regret over prior course/self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change of action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553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is different than Judas’ regret that left him hopeless and suicidal - </a:t>
            </a:r>
            <a:r>
              <a:rPr lang="en-US" dirty="0" err="1"/>
              <a:t>metamellomai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Forgiveness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828800" y="1600200"/>
            <a:ext cx="88392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Aphĕsis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freedom,  liberty, release from jail/bondage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Pardon of sins as through they had never been committed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Remission of their consequences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Remission: exemption from consequences of sin.  Pretermission: suspension of penalty of sin.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 &amp; Forgive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2600"/>
            <a:ext cx="9144000" cy="52578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Believers in Jesus repent and are delivered from sin/death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commanded to eschew sin and to forgive others as we were forgiven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Repenting of sin and accepting/then modeling God’s forgiveness is the foundation of Lent.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 &amp; Forgive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638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 around/align yourself with Jesus and His way</a:t>
            </a:r>
          </a:p>
          <a:p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 Directive: radical release of others from our bondage</a:t>
            </a:r>
          </a:p>
          <a:p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W/O these behaviors we will not see spiritual growth/maturity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Lent?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Various ritual practices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give up/Some add more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Reflection on Jesus’ sacrifice &amp;  Growing/going deeper with God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Mortification→ Spiritual Renewal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Main Themes of Lent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752602"/>
            <a:ext cx="8763000" cy="52577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Repentance &amp; Forgiveness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&amp; Reflection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Fasting &amp; Sacrifice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Renewal &amp; Transformation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</a:p>
          <a:p>
            <a:pPr algn="ctr">
              <a:buNone/>
            </a:pPr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 &amp; </a:t>
            </a:r>
          </a:p>
          <a:p>
            <a:pPr algn="ctr">
              <a:buNone/>
            </a:pPr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24840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Intro story of Joe the very cheap painter.  Both concepts are intimately connected to sin.  Here is a quick refresher re the Bible and sin.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NT Greek word for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</a:t>
            </a:r>
          </a:p>
          <a:p>
            <a:pPr algn="ctr">
              <a:buNone/>
            </a:pPr>
            <a:r>
              <a:rPr lang="en-US" sz="95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hamartía</a:t>
            </a:r>
            <a:endParaRPr lang="en-US" sz="95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3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means to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“miss the mark”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our thoughts, words or deeds as we follow Jesus</a:t>
            </a:r>
          </a:p>
          <a:p>
            <a:endParaRPr lang="en-US" sz="1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Thus, to 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“miss the mark”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we walk with God is to 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858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1st OT Hebrew word for </a:t>
            </a: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</a:t>
            </a:r>
          </a:p>
          <a:p>
            <a:pPr algn="ctr">
              <a:buNone/>
            </a:pPr>
            <a:r>
              <a:rPr lang="en-US" sz="95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Khâtâ</a:t>
            </a:r>
            <a:endParaRPr lang="en-US" sz="95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3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means </a:t>
            </a: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fail a standard”</a:t>
            </a:r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1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2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…sin 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52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khâtâ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52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crouching at the door; and its desire is for you…        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4:7)</a:t>
            </a:r>
            <a:endParaRPr lang="en-US" sz="52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629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2nd OT Hebrew word for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</a:t>
            </a:r>
          </a:p>
          <a:p>
            <a:pPr algn="ctr">
              <a:buNone/>
            </a:pPr>
            <a:r>
              <a:rPr lang="en-US" sz="88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Peshá</a:t>
            </a:r>
            <a:endParaRPr lang="en-US" sz="88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sz="13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willful rebellion or revolt: national, moral or religious”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553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3rd OT Hebrew word for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</a:t>
            </a:r>
          </a:p>
          <a:p>
            <a:pPr algn="ctr">
              <a:buNone/>
            </a:pPr>
            <a:r>
              <a:rPr lang="en-US" sz="8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US" sz="88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âvôwn</a:t>
            </a:r>
            <a:endParaRPr lang="en-US" sz="88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sz="1300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means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be bent, bowed down, twisted or perverted”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753</Words>
  <Application>Microsoft Macintosh PowerPoint</Application>
  <PresentationFormat>Widescreen</PresentationFormat>
  <Paragraphs>123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It’s the Way You Think</vt:lpstr>
      <vt:lpstr>What is Lent?</vt:lpstr>
      <vt:lpstr>What is Lent?</vt:lpstr>
      <vt:lpstr>4 Main Themes of Lent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When We…We SIN</vt:lpstr>
      <vt:lpstr>SIN Damages Relationships</vt:lpstr>
      <vt:lpstr>SIN Damages Relationships</vt:lpstr>
      <vt:lpstr>SIN Produces Death</vt:lpstr>
      <vt:lpstr>SIN Has a Solution!</vt:lpstr>
      <vt:lpstr>SIN Has a Solution!</vt:lpstr>
      <vt:lpstr>SIN Has a Solution!</vt:lpstr>
      <vt:lpstr>SIN Has a Solution!</vt:lpstr>
      <vt:lpstr>Since the 4th Century…</vt:lpstr>
      <vt:lpstr>Lenten Goals</vt:lpstr>
      <vt:lpstr>Repentance</vt:lpstr>
      <vt:lpstr>Forgiveness</vt:lpstr>
      <vt:lpstr>Repent &amp; Forgive</vt:lpstr>
      <vt:lpstr>Repent &amp; Forgive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the Way You Think</dc:title>
  <dc:creator>Travis M Phillips</dc:creator>
  <cp:lastModifiedBy>Philip String</cp:lastModifiedBy>
  <cp:revision>58</cp:revision>
  <dcterms:created xsi:type="dcterms:W3CDTF">2025-03-15T17:49:33Z</dcterms:created>
  <dcterms:modified xsi:type="dcterms:W3CDTF">2025-03-16T12:50:58Z</dcterms:modified>
</cp:coreProperties>
</file>