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Default Extension="sldx" ContentType="application/vnd.openxmlformats-officedocument.presentationml.slide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87" r:id="rId6"/>
    <p:sldId id="262" r:id="rId7"/>
    <p:sldId id="263" r:id="rId8"/>
    <p:sldId id="272" r:id="rId9"/>
    <p:sldId id="264" r:id="rId10"/>
    <p:sldId id="271" r:id="rId11"/>
    <p:sldId id="265" r:id="rId12"/>
    <p:sldId id="284" r:id="rId13"/>
    <p:sldId id="266" r:id="rId14"/>
    <p:sldId id="267" r:id="rId15"/>
    <p:sldId id="273" r:id="rId16"/>
    <p:sldId id="268" r:id="rId17"/>
    <p:sldId id="269" r:id="rId18"/>
    <p:sldId id="270" r:id="rId19"/>
    <p:sldId id="274" r:id="rId20"/>
    <p:sldId id="280" r:id="rId21"/>
    <p:sldId id="276" r:id="rId22"/>
    <p:sldId id="282" r:id="rId23"/>
    <p:sldId id="277" r:id="rId24"/>
    <p:sldId id="278" r:id="rId25"/>
    <p:sldId id="279" r:id="rId26"/>
    <p:sldId id="285" r:id="rId27"/>
    <p:sldId id="286" r:id="rId28"/>
    <p:sldId id="281" r:id="rId29"/>
    <p:sldId id="28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50" autoAdjust="0"/>
  </p:normalViewPr>
  <p:slideViewPr>
    <p:cSldViewPr>
      <p:cViewPr varScale="1">
        <p:scale>
          <a:sx n="48" d="100"/>
          <a:sy n="48" d="100"/>
        </p:scale>
        <p:origin x="-17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1832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252B-9257-4394-A440-3B2923954E34}" type="datetimeFigureOut">
              <a:rPr lang="en-US" smtClean="0"/>
              <a:pPr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E0DDE-04A3-4076-9E12-EBA07ACDF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252B-9257-4394-A440-3B2923954E34}" type="datetimeFigureOut">
              <a:rPr lang="en-US" smtClean="0"/>
              <a:pPr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E0DDE-04A3-4076-9E12-EBA07ACDF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252B-9257-4394-A440-3B2923954E34}" type="datetimeFigureOut">
              <a:rPr lang="en-US" smtClean="0"/>
              <a:pPr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E0DDE-04A3-4076-9E12-EBA07ACDF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252B-9257-4394-A440-3B2923954E34}" type="datetimeFigureOut">
              <a:rPr lang="en-US" smtClean="0"/>
              <a:pPr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E0DDE-04A3-4076-9E12-EBA07ACDF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252B-9257-4394-A440-3B2923954E34}" type="datetimeFigureOut">
              <a:rPr lang="en-US" smtClean="0"/>
              <a:pPr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E0DDE-04A3-4076-9E12-EBA07ACDF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252B-9257-4394-A440-3B2923954E34}" type="datetimeFigureOut">
              <a:rPr lang="en-US" smtClean="0"/>
              <a:pPr/>
              <a:t>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E0DDE-04A3-4076-9E12-EBA07ACDF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252B-9257-4394-A440-3B2923954E34}" type="datetimeFigureOut">
              <a:rPr lang="en-US" smtClean="0"/>
              <a:pPr/>
              <a:t>1/28/2024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E0DDE-04A3-4076-9E12-EBA07ACDF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252B-9257-4394-A440-3B2923954E34}" type="datetimeFigureOut">
              <a:rPr lang="en-US" smtClean="0"/>
              <a:pPr/>
              <a:t>1/28/2024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E0DDE-04A3-4076-9E12-EBA07ACDF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252B-9257-4394-A440-3B2923954E34}" type="datetimeFigureOut">
              <a:rPr lang="en-US" smtClean="0"/>
              <a:pPr/>
              <a:t>1/28/2024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E0DDE-04A3-4076-9E12-EBA07ACDF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252B-9257-4394-A440-3B2923954E34}" type="datetimeFigureOut">
              <a:rPr lang="en-US" smtClean="0"/>
              <a:pPr/>
              <a:t>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E0DDE-04A3-4076-9E12-EBA07ACDF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252B-9257-4394-A440-3B2923954E34}" type="datetimeFigureOut">
              <a:rPr lang="en-US" smtClean="0"/>
              <a:pPr/>
              <a:t>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E0DDE-04A3-4076-9E12-EBA07ACDF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4252B-9257-4394-A440-3B2923954E34}" type="datetimeFigureOut">
              <a:rPr lang="en-US" smtClean="0"/>
              <a:pPr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E0DDE-04A3-4076-9E12-EBA07ACDF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PowerPoint_2007_Template1.sld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>
            <a:normAutofit/>
          </a:bodyPr>
          <a:lstStyle/>
          <a:p>
            <a:r>
              <a:rPr lang="en-US" sz="88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Christ</a:t>
            </a:r>
            <a:endParaRPr lang="en-US" sz="8800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Obedient Servant</a:t>
            </a:r>
            <a:endParaRPr lang="en-US" sz="6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Jesus’ </a:t>
            </a:r>
            <a:r>
              <a:rPr lang="en-US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Dŏulŏs</a:t>
            </a:r>
            <a:r>
              <a:rPr lang="en-US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Attitude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said that doing God’s will has eternal consequences: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“Not everyone who says to Me, ‘Lord, Lord,’ will enter the kingdom of heaven; but </a:t>
            </a:r>
            <a:r>
              <a:rPr lang="en-US" sz="4400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who does the will of My Father</a:t>
            </a:r>
            <a:r>
              <a:rPr lang="en-US" sz="4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who is in heaven.”</a:t>
            </a:r>
            <a:r>
              <a:rPr lang="en-US" sz="4400" i="1" dirty="0" smtClean="0"/>
              <a:t>  </a:t>
            </a:r>
            <a:r>
              <a:rPr lang="en-US" b="1" dirty="0" smtClean="0"/>
              <a:t>(Matthew 7:21)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Jesus’ </a:t>
            </a:r>
            <a:r>
              <a:rPr lang="en-US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Dŏulŏs</a:t>
            </a:r>
            <a:r>
              <a:rPr lang="en-US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Attitude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/>
          </a:bodyPr>
          <a:lstStyle/>
          <a:p>
            <a:r>
              <a:rPr lang="en-US" sz="35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put God’s will ahead of his own will:</a:t>
            </a:r>
          </a:p>
          <a:p>
            <a:endParaRPr lang="en-US" sz="11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1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“And He went a little beyond them, and fell on His face and prayed, saying, ‘My Father, if it is possible, let this cup pass from Me; yet </a:t>
            </a:r>
            <a:r>
              <a:rPr lang="en-US" sz="4100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as I will, but as Thou will</a:t>
            </a:r>
            <a:r>
              <a:rPr lang="en-US" sz="41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’…” </a:t>
            </a:r>
            <a:r>
              <a:rPr lang="en-US" b="1" dirty="0" smtClean="0"/>
              <a:t>(Matthew 26:39)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Jesus’ </a:t>
            </a:r>
            <a:r>
              <a:rPr lang="en-US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Dŏulŏs</a:t>
            </a:r>
            <a:r>
              <a:rPr lang="en-US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Attitude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n-US" sz="48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went away a second time, saying, ‘My Father, if this cannot pass away unless I drink it, </a:t>
            </a:r>
            <a:r>
              <a:rPr lang="en-US" sz="4800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Thy will be done</a:t>
            </a:r>
            <a:r>
              <a:rPr lang="en-US" sz="48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ctr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(Matthew 26:42)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Jesus’ </a:t>
            </a:r>
            <a:r>
              <a:rPr lang="en-US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Dŏulŏs</a:t>
            </a:r>
            <a:r>
              <a:rPr lang="en-US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Attitude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has a special relationship with those who, like Him, do God’s will: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1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“For </a:t>
            </a:r>
            <a:r>
              <a:rPr lang="en-US" sz="4400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whoever does the will of God</a:t>
            </a:r>
            <a:r>
              <a:rPr lang="en-US" sz="4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he is My brother and sister and mother.”</a:t>
            </a:r>
          </a:p>
          <a:p>
            <a:pPr algn="ctr">
              <a:buNone/>
            </a:pPr>
            <a:r>
              <a:rPr lang="en-US" b="1" dirty="0" smtClean="0"/>
              <a:t>(Mark 3:35)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Jesus’ </a:t>
            </a:r>
            <a:r>
              <a:rPr lang="en-US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Dŏulŏs</a:t>
            </a:r>
            <a:r>
              <a:rPr lang="en-US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Attitude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said doing God’s will nourished Him:</a:t>
            </a:r>
          </a:p>
          <a:p>
            <a:endParaRPr lang="en-US" sz="11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“But He said to them, “I have food to eat that you do not know about… </a:t>
            </a:r>
            <a:r>
              <a:rPr lang="en-US" sz="4400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food is to do the will of Him who sent Me, and to accomplish His work</a:t>
            </a:r>
            <a:r>
              <a:rPr lang="en-US" sz="4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  </a:t>
            </a:r>
          </a:p>
          <a:p>
            <a:pPr algn="ctr">
              <a:buNone/>
            </a:pPr>
            <a:r>
              <a:rPr lang="en-US" b="1" dirty="0" smtClean="0"/>
              <a:t>(John 4:32-34)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Jesus’ </a:t>
            </a:r>
            <a:r>
              <a:rPr lang="en-US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Dŏulŏs</a:t>
            </a:r>
            <a:r>
              <a:rPr lang="en-US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Attitude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focused only on the Father’s priorities:</a:t>
            </a:r>
          </a:p>
          <a:p>
            <a:pPr>
              <a:buNone/>
            </a:pPr>
            <a:endParaRPr lang="en-US" sz="1000" dirty="0" smtClean="0"/>
          </a:p>
          <a:p>
            <a:pPr algn="ctr">
              <a:buNone/>
            </a:pPr>
            <a:r>
              <a:rPr lang="en-US" sz="4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“Truly, truly I say to you, the Son can do nothing of Himself, unless it is something He sees the Father doing.  For </a:t>
            </a:r>
            <a:r>
              <a:rPr lang="en-US" sz="4400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whatever the Father does, these things the Son does</a:t>
            </a:r>
            <a:r>
              <a:rPr lang="en-US" sz="4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a like manner.”</a:t>
            </a:r>
          </a:p>
          <a:p>
            <a:pPr>
              <a:buNone/>
            </a:pPr>
            <a:endParaRPr lang="en-US" sz="1100" dirty="0" smtClean="0"/>
          </a:p>
          <a:p>
            <a:pPr algn="ctr">
              <a:buNone/>
            </a:pPr>
            <a:r>
              <a:rPr lang="en-US" b="1" dirty="0" smtClean="0"/>
              <a:t>(John 5:19)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Jesus’ </a:t>
            </a:r>
            <a:r>
              <a:rPr lang="en-US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Dŏulŏs</a:t>
            </a:r>
            <a:r>
              <a:rPr lang="en-US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Attitude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seeks God’s 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will, 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His own:</a:t>
            </a:r>
          </a:p>
          <a:p>
            <a:endParaRPr lang="en-US" sz="1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 can do nothing on my own initiative.  As I hear, I judge; and My judgment is just, because</a:t>
            </a:r>
            <a:r>
              <a:rPr lang="en-US" sz="4400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do not seek My own will, but the will of Him who sent Me</a:t>
            </a:r>
            <a:r>
              <a:rPr lang="en-US" sz="4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  </a:t>
            </a:r>
          </a:p>
          <a:p>
            <a:pPr algn="ctr">
              <a:buNone/>
            </a:pPr>
            <a:r>
              <a:rPr lang="en-US" b="1" dirty="0"/>
              <a:t>(</a:t>
            </a:r>
            <a:r>
              <a:rPr lang="en-US" b="1" dirty="0" smtClean="0"/>
              <a:t>John 5:30)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Jesus’ </a:t>
            </a:r>
            <a:r>
              <a:rPr lang="en-US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Dŏulŏs</a:t>
            </a:r>
            <a:r>
              <a:rPr lang="en-US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Attitude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57912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seeks God’s will not His own:</a:t>
            </a:r>
          </a:p>
          <a:p>
            <a:pPr algn="ctr">
              <a:buNone/>
            </a:pPr>
            <a:endParaRPr lang="en-US" sz="1000" b="1" i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en-US" sz="1000" b="1" i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8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“For </a:t>
            </a:r>
            <a:r>
              <a:rPr lang="en-US" sz="4800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have come down from heaven, not to do My own will, but the will of Him who sent Me</a:t>
            </a:r>
            <a:r>
              <a:rPr lang="en-US" sz="48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  <a:r>
              <a:rPr lang="en-US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 </a:t>
            </a:r>
          </a:p>
          <a:p>
            <a:pPr algn="ctr">
              <a:buNone/>
            </a:pPr>
            <a:r>
              <a:rPr lang="en-US" b="1" dirty="0" smtClean="0"/>
              <a:t>(John 6:38)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Jesus’ </a:t>
            </a:r>
            <a:r>
              <a:rPr lang="en-US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Dŏulŏs</a:t>
            </a:r>
            <a:r>
              <a:rPr lang="en-US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Attitude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8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“…My teaching is not Mine but His who sent Me.  </a:t>
            </a:r>
            <a:r>
              <a:rPr lang="en-US" sz="4800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any man is willing to do His will, he shall know of the teaching, whether it is of God</a:t>
            </a:r>
            <a:r>
              <a:rPr lang="en-US" sz="48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or whether I speak from Myself.</a:t>
            </a:r>
            <a:r>
              <a:rPr lang="en-US" sz="36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/>
              <a:t>(John 7:16-17)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Jesus’ </a:t>
            </a:r>
            <a:r>
              <a:rPr lang="en-US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Dŏulŏs</a:t>
            </a:r>
            <a:r>
              <a:rPr lang="en-US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Attitude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Jesus’ sole focus as the </a:t>
            </a:r>
            <a:r>
              <a:rPr lang="en-US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dŏulŏs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God was:</a:t>
            </a:r>
          </a:p>
          <a:p>
            <a:pPr algn="ctr">
              <a:buNone/>
            </a:pPr>
            <a:r>
              <a:rPr lang="en-US" sz="5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Will</a:t>
            </a:r>
          </a:p>
          <a:p>
            <a:pPr algn="ctr">
              <a:buNone/>
            </a:pPr>
            <a:endParaRPr lang="en-US" sz="1000" b="1" u="sng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seek God’s will</a:t>
            </a:r>
          </a:p>
          <a:p>
            <a:pPr algn="ctr"/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do God’s will</a:t>
            </a:r>
          </a:p>
          <a:p>
            <a:pPr algn="ctr"/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promote God’s will</a:t>
            </a:r>
          </a:p>
          <a:p>
            <a:pPr algn="ctr">
              <a:buNone/>
            </a:pPr>
            <a:r>
              <a:rPr lang="en-US" sz="4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HUMILITY and OBEDIENCE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311728" y="226014"/>
          <a:ext cx="8534400" cy="6403386"/>
        </p:xfrm>
        <a:graphic>
          <a:graphicData uri="http://schemas.openxmlformats.org/presentationml/2006/ole">
            <p:oleObj spid="_x0000_s1026" name="Slide" r:id="rId3" imgW="4570544" imgH="3427583" progId="PowerPoint.Template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So… What is God’s Will?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Thĕlēma</a:t>
            </a:r>
            <a:r>
              <a:rPr lang="en-US" dirty="0" smtClean="0"/>
              <a:t>  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which a person wishes or determines should be done</a:t>
            </a:r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Thus, God’s will is </a:t>
            </a:r>
            <a:r>
              <a:rPr lang="en-US" sz="4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anything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that God desires or decides must be done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So… What is 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Doing God’s 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Will?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</a:t>
            </a:r>
            <a:r>
              <a:rPr lang="en-US" sz="40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Parable of the Two Sons,</a:t>
            </a: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Jesus asked the religious authorities which of two brothers did the will of his father</a:t>
            </a:r>
          </a:p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1st son said he would do what work his father required of him, but did not do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So… What is God’s Will?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715000"/>
          </a:xfrm>
        </p:spPr>
        <p:txBody>
          <a:bodyPr/>
          <a:lstStyle/>
          <a:p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2</a:t>
            </a:r>
            <a:r>
              <a:rPr lang="en-US" sz="4400" b="1" baseline="30000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refused to obey, but later changed his mind and did the work ordered by his father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answered that the 2</a:t>
            </a:r>
            <a:r>
              <a:rPr lang="en-US" sz="4400" b="1" baseline="30000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son was </a:t>
            </a:r>
            <a:r>
              <a:rPr lang="en-US" sz="4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one who did the will of his father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So… What is God’s Will?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00600"/>
          </a:xfrm>
        </p:spPr>
        <p:txBody>
          <a:bodyPr/>
          <a:lstStyle/>
          <a:p>
            <a:pPr algn="ctr">
              <a:buNone/>
            </a:pPr>
            <a:r>
              <a:rPr lang="en-US" sz="5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“And this is the will of Him who sent Me, that of all that He has given Me I lose nothing, but raise it up on the last day. 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(John 6:38)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So… What is God’s Will?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algn="ctr">
              <a:buNone/>
            </a:pPr>
            <a:r>
              <a:rPr lang="en-US" sz="48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“For this is the will of My Father, that everyone who beholds the Son and believes in Him may have eternal life; and I Myself will raise him up on the last day.”  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(John 6:39)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So… What is God’s Will?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5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“In everything give thanks; for this is the will of God in Christ Jesus concerning you.”  </a:t>
            </a:r>
          </a:p>
          <a:p>
            <a:pPr algn="ctr">
              <a:buNone/>
            </a:pPr>
            <a:r>
              <a:rPr lang="en-US" dirty="0" smtClean="0"/>
              <a:t>(II Thessalonians 5:18)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Why Do God’s Will Anyway?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562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</a:t>
            </a: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lived life as a humble servant to model what a proper relationship is like between God and human beings</a:t>
            </a:r>
          </a:p>
          <a:p>
            <a:pPr>
              <a:buNone/>
            </a:pPr>
            <a:endParaRPr lang="en-US" sz="12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also took the role of a servant to show the height and depth and breadth of God’s great love for us</a:t>
            </a:r>
          </a:p>
          <a:p>
            <a:pPr>
              <a:buNone/>
            </a:pP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Why Do God’s Will Anyway?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10600" cy="5105400"/>
          </a:xfrm>
        </p:spPr>
        <p:txBody>
          <a:bodyPr>
            <a:normAutofit lnSpcReduction="10000"/>
          </a:bodyPr>
          <a:lstStyle/>
          <a:p>
            <a:r>
              <a:rPr lang="en-US" sz="5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love and serve God and one another like Jesus loves and serves </a:t>
            </a:r>
          </a:p>
          <a:p>
            <a:r>
              <a:rPr lang="en-US" sz="5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54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dŏulŏs</a:t>
            </a:r>
            <a:r>
              <a:rPr lang="en-US" sz="5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attitude shows that we are His and that He lives in and through us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God’s Will for Us…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do the work God asks us to do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do so in </a:t>
            </a: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humility  </a:t>
            </a: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obedience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believe in Jesus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gain eternal life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be thankful in everything</a:t>
            </a:r>
          </a:p>
          <a:p>
            <a:pPr>
              <a:buNone/>
            </a:pPr>
            <a:endParaRPr lang="en-US" sz="105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Consequences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48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“And that slave who knew his master’s will and did not get ready or act in accord with his will, shall receive many lashes…”</a:t>
            </a:r>
          </a:p>
          <a:p>
            <a:pPr algn="ctr">
              <a:buNone/>
            </a:pPr>
            <a:r>
              <a:rPr lang="en-US" dirty="0" smtClean="0"/>
              <a:t>(Luke 12:47)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609600"/>
            <a:ext cx="3352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Pre-Incarnate Christ</a:t>
            </a:r>
          </a:p>
          <a:p>
            <a:pPr algn="ctr"/>
            <a:r>
              <a:rPr lang="en-US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the Son</a:t>
            </a:r>
          </a:p>
          <a:p>
            <a:pPr algn="ctr"/>
            <a:r>
              <a:rPr lang="en-US" sz="28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Logos</a:t>
            </a:r>
          </a:p>
          <a:p>
            <a:pPr algn="ctr"/>
            <a:r>
              <a:rPr lang="en-US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Creator</a:t>
            </a:r>
            <a:endParaRPr lang="en-US" sz="28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71800" y="3979545"/>
            <a:ext cx="35814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Incarnate Christ</a:t>
            </a:r>
          </a:p>
          <a:p>
            <a:pPr algn="ctr"/>
            <a:r>
              <a:rPr lang="en-US" sz="28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the Son</a:t>
            </a:r>
          </a:p>
          <a:p>
            <a:pPr algn="ctr"/>
            <a:r>
              <a:rPr lang="en-US" sz="28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Fully Human</a:t>
            </a:r>
          </a:p>
          <a:p>
            <a:pPr algn="ctr"/>
            <a:r>
              <a:rPr lang="en-US" sz="28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Model for:</a:t>
            </a:r>
          </a:p>
          <a:p>
            <a:pPr algn="ctr"/>
            <a:r>
              <a:rPr lang="en-US" sz="28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Loving God &amp; Others</a:t>
            </a:r>
          </a:p>
          <a:p>
            <a:pPr algn="ctr"/>
            <a:r>
              <a:rPr lang="en-US" sz="28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Humble Service </a:t>
            </a:r>
          </a:p>
          <a:p>
            <a:pPr algn="ctr"/>
            <a:endParaRPr lang="en-US" sz="28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95800" y="609600"/>
            <a:ext cx="43434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Ascended Christ</a:t>
            </a:r>
          </a:p>
          <a:p>
            <a:pPr algn="ctr"/>
            <a:r>
              <a:rPr lang="en-US" sz="28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the Son</a:t>
            </a:r>
            <a:endParaRPr lang="en-US" sz="28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Highly Exalted by the Father</a:t>
            </a:r>
          </a:p>
          <a:p>
            <a:pPr algn="ctr"/>
            <a:r>
              <a:rPr lang="en-US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 above All Names</a:t>
            </a:r>
          </a:p>
          <a:p>
            <a:pPr algn="ctr"/>
            <a:r>
              <a:rPr lang="en-US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Honored by All</a:t>
            </a:r>
          </a:p>
          <a:p>
            <a:pPr algn="ctr"/>
            <a:endParaRPr lang="en-US" sz="28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  <p:sp>
        <p:nvSpPr>
          <p:cNvPr id="6" name="Curved Right Arrow 5"/>
          <p:cNvSpPr/>
          <p:nvPr/>
        </p:nvSpPr>
        <p:spPr>
          <a:xfrm rot="19939135">
            <a:off x="795472" y="2423792"/>
            <a:ext cx="1066800" cy="2743200"/>
          </a:xfrm>
          <a:prstGeom prst="curv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Right Arrow 6"/>
          <p:cNvSpPr/>
          <p:nvPr/>
        </p:nvSpPr>
        <p:spPr>
          <a:xfrm rot="12187111">
            <a:off x="7707248" y="2319834"/>
            <a:ext cx="1066800" cy="2743200"/>
          </a:xfrm>
          <a:prstGeom prst="curv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2888672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Godhead Was Never Diminished</a:t>
            </a:r>
            <a:endParaRPr lang="en-US" sz="3600" b="1" u="sng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3581400"/>
            <a:ext cx="1981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</a:rPr>
              <a:t>Kenosis</a:t>
            </a:r>
            <a:endParaRPr lang="en-US" sz="4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Jesus’ Primary Role as a Man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algn="ctr">
              <a:buNone/>
            </a:pPr>
            <a:r>
              <a:rPr lang="en-US" sz="4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Bond-servant </a:t>
            </a:r>
            <a:endParaRPr lang="en-US" sz="4400" b="1" i="1" u="sng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Dŏulŏs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the lowest role on the scale of servitude: one who completely gives himself up to the will of another, in Jesus’ case - God 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  is on the relationship not the service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Jesus 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became 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dŏulŏs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God doing 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anything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God asked of him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Jesus’ Primary Role as a 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51037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n-US" sz="48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“… the Son of Man did not come to be served, but to serve, and to give His life as a ransom for many.”</a:t>
            </a:r>
          </a:p>
          <a:p>
            <a:pPr algn="ctr">
              <a:buNone/>
            </a:pPr>
            <a:r>
              <a:rPr lang="en-US" dirty="0" smtClean="0"/>
              <a:t>(Matthew 20:28)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Characteristics of a </a:t>
            </a:r>
            <a:r>
              <a:rPr lang="en-US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Dŏulŏs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algn="ctr">
              <a:buNone/>
            </a:pPr>
            <a:r>
              <a:rPr lang="en-US" sz="4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Humility</a:t>
            </a:r>
            <a:endParaRPr lang="en-US" sz="44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en-US" sz="1000" b="1" u="sng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4400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Tapĕinŏō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to abase or humiliate in condition or heart; to make low or bring to humility; to press down or depress 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TRUTH: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Jesus chose to leave all he had in heaven and abase himself to the role of God’s slave on earth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Characteristics of a </a:t>
            </a:r>
            <a:r>
              <a:rPr lang="en-US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Dŏulŏs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4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Obedience</a:t>
            </a:r>
          </a:p>
          <a:p>
            <a:pPr algn="ctr"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4400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Hupēkŏŏs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is 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attentively listening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what to do with a 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submissive manner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 attitude</a:t>
            </a:r>
          </a:p>
          <a:p>
            <a:pPr>
              <a:buNone/>
            </a:pPr>
            <a:endParaRPr lang="en-US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As God’s slave Jesus listened  attentively to his Master’s voice and did whatever the Father asked of him, even to the point of laying down his life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Jesus’ </a:t>
            </a:r>
            <a:r>
              <a:rPr lang="en-US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Dŏulŏs</a:t>
            </a:r>
            <a:r>
              <a:rPr lang="en-US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Attitude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held the  </a:t>
            </a:r>
            <a:r>
              <a:rPr lang="en-US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dŏulŏs</a:t>
            </a:r>
            <a:r>
              <a:rPr lang="en-US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attitude from his youth: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 smtClean="0"/>
          </a:p>
          <a:p>
            <a:pPr algn="ctr">
              <a:buNone/>
            </a:pPr>
            <a:r>
              <a:rPr lang="en-US" sz="4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“Why is it that you are looking for Me?  Did you not know that </a:t>
            </a:r>
            <a:r>
              <a:rPr lang="en-US" sz="4400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had to </a:t>
            </a:r>
            <a:r>
              <a:rPr lang="en-US" sz="4400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in the things of </a:t>
            </a:r>
            <a:r>
              <a:rPr lang="en-US" sz="4400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</a:t>
            </a:r>
            <a:r>
              <a:rPr lang="en-US" sz="4400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Father</a:t>
            </a:r>
            <a:r>
              <a:rPr lang="en-US" sz="4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?”</a:t>
            </a:r>
            <a:endParaRPr lang="en-US" sz="4400" b="1" i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1000" dirty="0" smtClean="0"/>
          </a:p>
          <a:p>
            <a:pPr algn="ctr">
              <a:buNone/>
            </a:pPr>
            <a:r>
              <a:rPr lang="en-US" b="1" dirty="0" smtClean="0"/>
              <a:t>(Luke 2:49)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Jesus’ </a:t>
            </a:r>
            <a:r>
              <a:rPr lang="en-US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Dŏulŏs</a:t>
            </a:r>
            <a:r>
              <a:rPr lang="en-US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Attitude 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2578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taught the </a:t>
            </a:r>
            <a:r>
              <a:rPr lang="en-US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dŏulŏs</a:t>
            </a:r>
            <a:r>
              <a:rPr lang="en-US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attitude towards God to his disciples us when He taught them to pray:</a:t>
            </a:r>
          </a:p>
          <a:p>
            <a:pPr algn="ctr">
              <a:buNone/>
            </a:pPr>
            <a:endParaRPr lang="en-US" sz="14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0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“Pray then in this way… Our Father who art in heaven, hallowed be Thy name.  Thy kingdom come.  </a:t>
            </a:r>
            <a:r>
              <a:rPr lang="en-US" sz="4000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Thy will done on earth as it is in heaven</a:t>
            </a:r>
            <a:r>
              <a:rPr lang="en-US" sz="40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  </a:t>
            </a:r>
          </a:p>
          <a:p>
            <a:pPr algn="ctr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(Matthew 6:10)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1256</Words>
  <Application>Microsoft Office PowerPoint</Application>
  <PresentationFormat>On-screen Show (4:3)</PresentationFormat>
  <Paragraphs>145</Paragraphs>
  <Slides>29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Office Theme</vt:lpstr>
      <vt:lpstr>Slide</vt:lpstr>
      <vt:lpstr>Jesus Christ</vt:lpstr>
      <vt:lpstr>Slide 2</vt:lpstr>
      <vt:lpstr>Slide 3</vt:lpstr>
      <vt:lpstr>Jesus’ Primary Role as a Man</vt:lpstr>
      <vt:lpstr>Jesus’ Primary Role as a Man</vt:lpstr>
      <vt:lpstr>Main Characteristics of a Dŏulŏs</vt:lpstr>
      <vt:lpstr>Main Characteristics of a Dŏulŏs</vt:lpstr>
      <vt:lpstr>Jesus’ Dŏulŏs Attitude </vt:lpstr>
      <vt:lpstr>Jesus’ Dŏulŏs Attitude </vt:lpstr>
      <vt:lpstr>Jesus’ Dŏulŏs Attitude </vt:lpstr>
      <vt:lpstr>Jesus’ Dŏulŏs Attitude </vt:lpstr>
      <vt:lpstr>Jesus’ Dŏulŏs Attitude </vt:lpstr>
      <vt:lpstr>Jesus’ Dŏulŏs Attitude </vt:lpstr>
      <vt:lpstr>Jesus’ Dŏulŏs Attitude </vt:lpstr>
      <vt:lpstr>Jesus’ Dŏulŏs Attitude </vt:lpstr>
      <vt:lpstr>Jesus’ Dŏulŏs Attitude </vt:lpstr>
      <vt:lpstr>Jesus’ Dŏulŏs Attitude </vt:lpstr>
      <vt:lpstr>Jesus’ Dŏulŏs Attitude </vt:lpstr>
      <vt:lpstr>Jesus’ Dŏulŏs Attitude </vt:lpstr>
      <vt:lpstr>So… What is God’s Will?</vt:lpstr>
      <vt:lpstr>So… What is Doing God’s Will?</vt:lpstr>
      <vt:lpstr>So… What is God’s Will?</vt:lpstr>
      <vt:lpstr>So… What is God’s Will?</vt:lpstr>
      <vt:lpstr>So… What is God’s Will?</vt:lpstr>
      <vt:lpstr>So… What is God’s Will?</vt:lpstr>
      <vt:lpstr>But Why Do God’s Will Anyway?</vt:lpstr>
      <vt:lpstr>But Why Do God’s Will Anyway?</vt:lpstr>
      <vt:lpstr>It is God’s Will for Us…</vt:lpstr>
      <vt:lpstr>Consequences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Christ</dc:title>
  <dc:creator>Travis M Phillips</dc:creator>
  <cp:lastModifiedBy>Travis M Phillips</cp:lastModifiedBy>
  <cp:revision>75</cp:revision>
  <dcterms:created xsi:type="dcterms:W3CDTF">2024-01-25T13:23:07Z</dcterms:created>
  <dcterms:modified xsi:type="dcterms:W3CDTF">2024-01-28T13:28:14Z</dcterms:modified>
</cp:coreProperties>
</file>