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1" r:id="rId15"/>
    <p:sldId id="260" r:id="rId16"/>
    <p:sldId id="261" r:id="rId17"/>
    <p:sldId id="270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8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2613-0034-4E3F-B400-78D6787FD61E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3C27-C8AC-4FD3-B25D-002D53DC2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2613-0034-4E3F-B400-78D6787FD61E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3C27-C8AC-4FD3-B25D-002D53DC2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2613-0034-4E3F-B400-78D6787FD61E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3C27-C8AC-4FD3-B25D-002D53DC2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2613-0034-4E3F-B400-78D6787FD61E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3C27-C8AC-4FD3-B25D-002D53DC2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2613-0034-4E3F-B400-78D6787FD61E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3C27-C8AC-4FD3-B25D-002D53DC2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2613-0034-4E3F-B400-78D6787FD61E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3C27-C8AC-4FD3-B25D-002D53DC2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2613-0034-4E3F-B400-78D6787FD61E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3C27-C8AC-4FD3-B25D-002D53DC2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2613-0034-4E3F-B400-78D6787FD61E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3C27-C8AC-4FD3-B25D-002D53DC2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2613-0034-4E3F-B400-78D6787FD61E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3C27-C8AC-4FD3-B25D-002D53DC2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2613-0034-4E3F-B400-78D6787FD61E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3C27-C8AC-4FD3-B25D-002D53DC2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2613-0034-4E3F-B400-78D6787FD61E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3C27-C8AC-4FD3-B25D-002D53DC2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82613-0034-4E3F-B400-78D6787FD61E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13C27-C8AC-4FD3-B25D-002D53DC2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PowerPoint_2007_Template1.sld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</a:t>
            </a:r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Kenosis Passage</a:t>
            </a:r>
            <a:endParaRPr lang="en-US" sz="6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and being made …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made</a:t>
            </a:r>
            <a:endParaRPr lang="en-US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Ginŏmai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is part of the Greek verb </a:t>
            </a:r>
            <a:r>
              <a:rPr lang="en-US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gignesthai</a:t>
            </a:r>
            <a:endParaRPr lang="en-US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a state which is not permanent.  It is a becoming that is a changing phase which is completely real, but which passes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TRUTH: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Jesus  became a genuine man, but his manhood was not permanent – it passed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in the likeness of men…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likeness </a:t>
            </a:r>
            <a:endParaRPr lang="en-US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Hŏmŏiŏma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is the  outward appearance or similarity between things without regard for  their  inner essence or inner reality</a:t>
            </a: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b="1" u="sng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TRUTH: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Jesus  looked like a mere man but was so much more – he was God in flesh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…he humbled himself …</a:t>
            </a:r>
            <a:endParaRPr lang="en-US" sz="40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Humbled</a:t>
            </a:r>
            <a:endParaRPr lang="en-US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Tapĕinŏō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to abase or humiliate in condition or heart; to make low or bring to humility; to press down or depress 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TRUTH: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 chose to leave all he had in heaven and abase himself to the role of God’s slave on earth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became obedient to… death…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Obedient</a:t>
            </a:r>
          </a:p>
          <a:p>
            <a:pPr algn="ctr"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Hupēkŏŏs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is attentively listening for what to do with a submissive manner or attitude</a:t>
            </a:r>
          </a:p>
          <a:p>
            <a:pPr>
              <a:buNone/>
            </a:pPr>
            <a:endParaRPr lang="en-US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As God’s slave in human form Jesus listened  attentively to his Master’s voice and did whatever the Father asked of him, even to the point of laying down his life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609600"/>
            <a:ext cx="335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Pre-Incarnate Christ</a:t>
            </a: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the Son</a:t>
            </a:r>
          </a:p>
          <a:p>
            <a:pPr algn="ctr"/>
            <a:r>
              <a:rPr lang="en-US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Logos</a:t>
            </a: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Creator</a:t>
            </a:r>
            <a:endParaRPr lang="en-US" sz="28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0" y="3979545"/>
            <a:ext cx="35814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Incarnate Christ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the Son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Fully Human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Model for: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Loving God &amp; Others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Humble Service </a:t>
            </a:r>
          </a:p>
          <a:p>
            <a:pPr algn="ctr"/>
            <a:endParaRPr lang="en-US" sz="28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95800" y="609600"/>
            <a:ext cx="4343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Ascended Christ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the Son</a:t>
            </a:r>
            <a:endParaRPr lang="en-US" sz="28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Highly Exalted by the Father</a:t>
            </a: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above All Names</a:t>
            </a: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Honored by All</a:t>
            </a:r>
          </a:p>
          <a:p>
            <a:pPr algn="ctr"/>
            <a:endParaRPr lang="en-US" sz="28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6" name="Curved Right Arrow 5"/>
          <p:cNvSpPr/>
          <p:nvPr/>
        </p:nvSpPr>
        <p:spPr>
          <a:xfrm rot="19939135">
            <a:off x="795472" y="2423792"/>
            <a:ext cx="1066800" cy="2743200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 rot="12187111">
            <a:off x="7707248" y="2319834"/>
            <a:ext cx="1066800" cy="2743200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2888672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Godhead Never Changed</a:t>
            </a:r>
            <a:endParaRPr lang="en-US" sz="3600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581400"/>
            <a:ext cx="198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Kenosis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Incarnate Christ</a:t>
            </a:r>
            <a:endParaRPr lang="en-US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b="1" u="sng" dirty="0" err="1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Athanasian</a:t>
            </a:r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Creed </a:t>
            </a: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was equal to God as touching his Godhead </a:t>
            </a:r>
          </a:p>
          <a:p>
            <a:pPr algn="ctr">
              <a:buNone/>
            </a:pPr>
            <a:r>
              <a:rPr lang="en-US" b="1" i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and the Father are one.”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(John 17:11, 21, 22)</a:t>
            </a:r>
          </a:p>
          <a:p>
            <a:pPr algn="ctr">
              <a:buNone/>
            </a:pPr>
            <a:endParaRPr lang="en-US" b="1" i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was inferior to the Father as touching his manhood.</a:t>
            </a:r>
          </a:p>
          <a:p>
            <a:pPr algn="ctr">
              <a:buNone/>
            </a:pPr>
            <a:r>
              <a:rPr lang="en-US" b="1" i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Father is greater than I.”</a:t>
            </a:r>
            <a:r>
              <a:rPr lang="en-US" i="1" dirty="0" smtClean="0"/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(John 14:28)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Incarnate Christ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Godhood</a:t>
            </a:r>
            <a:endParaRPr lang="en-US" sz="3200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403475"/>
            <a:ext cx="4040188" cy="4683125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Intimacy with the Father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over the physical  realm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over the spiritual realm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Modeled God for us</a:t>
            </a:r>
            <a:endParaRPr lang="en-US" sz="32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3200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Manhood</a:t>
            </a:r>
            <a:endParaRPr lang="en-US" sz="3200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4683125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Physically human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Emotionally human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Tempted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Sin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Seen/understood by most as just a man</a:t>
            </a:r>
            <a:endParaRPr lang="en-US" sz="32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332508"/>
            <a:ext cx="82296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5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became a man because:</a:t>
            </a:r>
          </a:p>
          <a:p>
            <a:pPr lvl="1"/>
            <a:r>
              <a:rPr lang="en-US" sz="35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were dead in our sins</a:t>
            </a:r>
          </a:p>
          <a:p>
            <a:pPr lvl="1"/>
            <a:r>
              <a:rPr lang="en-US" sz="35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could not save ourselves</a:t>
            </a:r>
          </a:p>
          <a:p>
            <a:pPr lvl="1"/>
            <a:r>
              <a:rPr lang="en-US" sz="35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was all that Adam failed to be</a:t>
            </a:r>
          </a:p>
          <a:p>
            <a:pPr lvl="1"/>
            <a:r>
              <a:rPr lang="en-US" sz="35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could and did live a sinless life</a:t>
            </a:r>
          </a:p>
          <a:p>
            <a:pPr lvl="1"/>
            <a:r>
              <a:rPr lang="en-US" sz="35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could thus be and was the Lamb of God to take away our sin</a:t>
            </a:r>
          </a:p>
          <a:p>
            <a:pPr lvl="1"/>
            <a:r>
              <a:rPr lang="en-US" sz="35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modeled love of God and others</a:t>
            </a:r>
          </a:p>
          <a:p>
            <a:pPr lvl="1"/>
            <a:r>
              <a:rPr lang="en-US" sz="35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modeled serving God and others</a:t>
            </a:r>
            <a:endParaRPr lang="en-US" sz="35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Did Jesus Come?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5257800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has always loved us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saw we  could not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 ourselves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He could do so</a:t>
            </a:r>
          </a:p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chose to come and save us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our amazing gift of grace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What…?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Kenosis Passage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Philippians 2: 5-11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Kenosis  means “emptying”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used to describe Jesus leaving heaven and becoming human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allowed his becoming humble and obedient even unto death for our sake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311728" y="226014"/>
          <a:ext cx="8534400" cy="6403386"/>
        </p:xfrm>
        <a:graphic>
          <a:graphicData uri="http://schemas.openxmlformats.org/presentationml/2006/ole">
            <p:oleObj spid="_x0000_s1025" name="Slide" r:id="rId3" imgW="4570544" imgH="3427583" progId="PowerPoint.Template.1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609600"/>
            <a:ext cx="335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Pre-Incarnate Christ</a:t>
            </a: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Eternal God</a:t>
            </a: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 of God</a:t>
            </a: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Creator</a:t>
            </a:r>
            <a:endParaRPr lang="en-US" sz="28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0" y="3979545"/>
            <a:ext cx="3581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Incarnate Christ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Fully God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Fully Human/2</a:t>
            </a:r>
            <a:r>
              <a:rPr lang="en-US" sz="2800" b="1" baseline="30000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Adam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Led a Sinless Life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Died for OUR Sins 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Raised from Death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95800" y="609600"/>
            <a:ext cx="4343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Ascended Christ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Eternal God</a:t>
            </a:r>
            <a:endParaRPr lang="en-US" sz="28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Highly Exalted by the Father</a:t>
            </a: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above All Names</a:t>
            </a: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Honored by All</a:t>
            </a:r>
          </a:p>
          <a:p>
            <a:pPr algn="ctr"/>
            <a:endParaRPr lang="en-US" sz="28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6" name="Curved Right Arrow 5"/>
          <p:cNvSpPr/>
          <p:nvPr/>
        </p:nvSpPr>
        <p:spPr>
          <a:xfrm rot="19939135">
            <a:off x="795472" y="2423792"/>
            <a:ext cx="1066800" cy="2743200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 rot="12187111">
            <a:off x="7707248" y="2319834"/>
            <a:ext cx="1066800" cy="2743200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3052833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Godhead Remained the Same</a:t>
            </a:r>
            <a:endParaRPr lang="en-US" sz="3600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610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 although He existed in the form of God, did not consider equality with God a thing to be grasped, but emptied Himself, taking the form of a bond-servant, and being made in the likeness of men.  And being found in appearance as a man, He humbled Himself by becoming obedient to the point of death, even death on a cross.”   </a:t>
            </a:r>
          </a:p>
          <a:p>
            <a:pPr algn="ctr"/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(Philippians 2:6-8)</a:t>
            </a:r>
            <a:endParaRPr lang="en-US" sz="3600" b="1" dirty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He existed in the form of God…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algn="ctr"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Existed </a:t>
            </a:r>
            <a:endParaRPr lang="en-US" b="1" i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Huparchōn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He was in continuation of what He had always and ever been</a:t>
            </a:r>
          </a:p>
          <a:p>
            <a:pPr algn="ctr"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</a:t>
            </a:r>
            <a:endParaRPr lang="en-US" b="1" i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Mŏrphē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the essence actually subsisting in an individual or thing that is retained as long as the individual or thing exists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Being in his essential form (God) Jesus  continued to be God when he became a man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did not regard equality with God a thing to be grasped…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648200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thing to be grasped” </a:t>
            </a:r>
          </a:p>
          <a:p>
            <a:r>
              <a:rPr lang="en-US" sz="36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Harpagmŏs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to snatch at, to seize, to carry away by force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Jesus’ equality with God was:</a:t>
            </a:r>
          </a:p>
          <a:p>
            <a:pPr lvl="1"/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something He had to steal away from God, or to which he clung</a:t>
            </a:r>
          </a:p>
          <a:p>
            <a:pPr lvl="1"/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something He always had and never lost.   </a:t>
            </a:r>
            <a:endParaRPr lang="en-US" sz="3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but emptied himself…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Emptied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</a:t>
            </a:r>
            <a:endParaRPr lang="en-US" b="1" i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sz="36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Ekenōse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= to make empty or of no reputation</a:t>
            </a: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To neutralize the positive effects of something, yet not make it become negative.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TRUTH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: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 Nobody took away from Jesus what he was, but being God, he voluntarily emptied himself.  What was emptied is not specified.</a:t>
            </a:r>
          </a:p>
          <a:p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…taking the form of a bond-servant…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Bond-servant </a:t>
            </a:r>
            <a:endParaRPr lang="en-US" b="1" i="1" u="sng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the lowest role on the scale of servitude: one who gives himself up to the will of another completely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 is on the relationship not the service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 took on the role of the </a:t>
            </a:r>
            <a:r>
              <a:rPr lang="en-US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God doing anything that God asked of him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854</Words>
  <Application>Microsoft Office PowerPoint</Application>
  <PresentationFormat>On-screen Show (4:3)</PresentationFormat>
  <Paragraphs>140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Slide</vt:lpstr>
      <vt:lpstr>Jesus  The Kenosis Passage</vt:lpstr>
      <vt:lpstr>The What…?</vt:lpstr>
      <vt:lpstr>Slide 3</vt:lpstr>
      <vt:lpstr>Slide 4</vt:lpstr>
      <vt:lpstr>Slide 5</vt:lpstr>
      <vt:lpstr>… He existed in the form of God…</vt:lpstr>
      <vt:lpstr>… did not regard equality with God a thing to be grasped…</vt:lpstr>
      <vt:lpstr>… but emptied himself…</vt:lpstr>
      <vt:lpstr>…taking the form of a bond-servant…</vt:lpstr>
      <vt:lpstr>… and being made …</vt:lpstr>
      <vt:lpstr>… in the likeness of men…</vt:lpstr>
      <vt:lpstr>…he humbled himself …</vt:lpstr>
      <vt:lpstr>… became obedient to… death…</vt:lpstr>
      <vt:lpstr>Slide 14</vt:lpstr>
      <vt:lpstr>The Incarnate Christ</vt:lpstr>
      <vt:lpstr>The Incarnate Christ</vt:lpstr>
      <vt:lpstr>Slide 17</vt:lpstr>
      <vt:lpstr>Why Did Jesus Come?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 The Kenosis Passage</dc:title>
  <dc:creator>Travis M Phillips</dc:creator>
  <cp:lastModifiedBy>Travis M Phillips</cp:lastModifiedBy>
  <cp:revision>78</cp:revision>
  <dcterms:created xsi:type="dcterms:W3CDTF">2024-01-03T15:39:32Z</dcterms:created>
  <dcterms:modified xsi:type="dcterms:W3CDTF">2024-01-14T13:51:24Z</dcterms:modified>
</cp:coreProperties>
</file>